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5" r:id="rId2"/>
    <p:sldId id="353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83103" autoAdjust="0"/>
  </p:normalViewPr>
  <p:slideViewPr>
    <p:cSldViewPr>
      <p:cViewPr varScale="1">
        <p:scale>
          <a:sx n="61" d="100"/>
          <a:sy n="61" d="100"/>
        </p:scale>
        <p:origin x="-17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</inkml:traceFormat>
        <inkml:channelProperties>
          <inkml:channelProperty channel="X" name="resolution" value="49.58506" units="1/cm"/>
          <inkml:channelProperty channel="Y" name="resolution" value="28.33948" units="1/cm"/>
        </inkml:channelProperties>
      </inkml:inkSource>
      <inkml:timestamp xml:id="ts0" timeString="2014-03-09T07:41:12.875"/>
    </inkml:context>
    <inkml:brush xml:id="br0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17264 4762,'0'149,"0"-74,0 24,0-25,0 1,0-26,-25 1,25 0,0-26,-25 1</inkml:trace>
  <inkml:trace contextRef="#ctx0" brushRef="#br0" timeOffset="679.0679">17438 4291,'-75'0,"26"25,-51 0,1 49,-25 1,0 24,0 25,0 25,25 0,25-25,24 24,25-24,25 0,25-24,25-1,24-50,25 26,0-50,25 0,0-25,25 0,0-50,-25 0,0-24,0-1,-25 1,1-50,-1 0,-50 0,1-25,-25 0,-25 25,-50 25,25 0,-49 0,0 49,-1 0,-49 1,50 24</inkml:trace>
  <inkml:trace contextRef="#ctx0" brushRef="#br0" timeOffset="1937.1937">18579 4291,'-50'25,"-24"0,-1 0,-24 24,25 1,-1-1,50 1,1 0,24-1,49 1,1-1,49 1,0 0,25-1,-24 1,24 0,-50-1,-24 1,-1 24,-49-24,-25 24,-24-24,-1 24,-24-24,24-1,-24-24,24 0,0-25,1-25</inkml:trace>
  <inkml:trace contextRef="#ctx0" brushRef="#br0" timeOffset="2175.2175">19025 4539,'25'75,"0"-26,-25 26,-25-1,25 25,-25-24,0-1,1 1,24-1,-25-24,0-1,25 1</inkml:trace>
  <inkml:trace contextRef="#ctx0" brushRef="#br0" timeOffset="2416.2416">18876 5035,'50'-49,"-25"49,0-25,-1 0,26 25,-25 0,24 0,-24 0,25 0</inkml:trace>
  <inkml:trace contextRef="#ctx0" brushRef="#br0" timeOffset="3023.3023">19422 4936,'-25'-25,"0"25,1 25,-1 0,0 0,0 0,0 24,1-24,-1 25,0-26,25 1,0 0,25 25,0-50,-1 0,1 0,0-25,25 0,-26 0,1 0,0 1,0 24,-25 0,0 24,0 26,0-25,0 0,25-1,-25 1,24-25,-24-25,25-24,-25 24,25 0,-25-24,25 24,-25-25,25 1,0-1,-1-24,1 24</inkml:trace>
  <inkml:trace contextRef="#ctx0" brushRef="#br0" timeOffset="3223.3223">19893 4539,'0'25,"0"0,0 24,0 26,0-26,-24 26,24 24,-25-24,25-26,0 1,25-1,-25 1,0-25,24 0</inkml:trace>
  <inkml:trace contextRef="#ctx0" brushRef="#br0" timeOffset="3433.3433">19844 5060,'25'-25,"-1"25,1-24,0 24,0-25,0 0,24 0</inkml:trace>
  <inkml:trace contextRef="#ctx0" brushRef="#br0" timeOffset="3743.3743">20265 5110,'0'25,"25"-1,0 1,0-25,0 0,-1 0,1 0,0-25,0 1,0-1,-1-25,1 1,-25-1,25 25,-25 0,0 50,0 25</inkml:trace>
  <inkml:trace contextRef="#ctx0" brushRef="#br0" timeOffset="4127.4127">20588 5680,'0'-49,"0"-1,0-49,0 24,0-49,25 25,-25 0,0 0,24 24,1 1,0 24,25 25,-1 1,1 24,24 0,-24 24,-25 26,0-25,-25 0,0 24,-25-24,0 0,-25 0,1 24,24-49,-25 25,26 0</inkml:trace>
  <inkml:trace contextRef="#ctx0" brushRef="#br0" timeOffset="6327.6327">19174 5779,'0'25,"-25"0</inkml:trace>
  <inkml:trace contextRef="#ctx0" brushRef="#br0" timeOffset="7176.7176">19100 5879,'0'0,"-25"49,0-49,25 25,-25 0,25 0,-25 0,25-1,-24-24,24 25,-25 0,0 0,25 0,-25-1,25-24,-25 25,25-25,-24 0</inkml:trace>
  <inkml:trace contextRef="#ctx0" brushRef="#br0" timeOffset="7952.7952">18976 5879,'74'-50,"0"50,-49 0,0 0,-75 25,1 25,-26-26,-24 1,25 0,-25 0,49 0,25-1,75-24,-1 0,51-24,24-1,-25 25,0 0,-25 25,-49-25,-74 49,-1-24,-24 0,-26 0,26-1,0 1,49-25,74 25</inkml:trace>
  <inkml:trace contextRef="#ctx0" brushRef="#br0" timeOffset="12527.2526">16743 6970,'25'-25,"0"1,24-1,-24 0,50 0,-26 0,26 0,-26 25,1 0,-50 25,25 0,-50 25,-25-1,-24 26,-1-1,1 1,0-1,24 0,0-24,26 0,24-1,24 1,1-25,25-1,24 1,1-25,-26 25,26-25,-1 0,-24 0,-1 0</inkml:trace>
  <inkml:trace contextRef="#ctx0" brushRef="#br0" timeOffset="13040.3039">17487 6524,'-25'-25,"-24"0,-26 0,1 50,-50 0,0 24,0 26,0 24,0 0,0 25,50 25,-1 0,50-25,0 0,50-25,25-24,24-1,1-24,49-26,0-24,0-24,25-26,-1-24,1-26,-25 1,-24-25,-1 0,-50 0,-24 0,-25 0,-25 25,1 24,-51 26,1-1</inkml:trace>
  <inkml:trace contextRef="#ctx0" brushRef="#br0" timeOffset="13623.3622">18752 6474,'-49'0,"-1"25,-24 24,-26 1,1 24,-25 26,25 24,0-25,49 0,25 0,25 1,0-51,50 26,0-26,24 1,25-25,0-1,-24-24,-1-24,1 24,-26-25,-24-25</inkml:trace>
  <inkml:trace contextRef="#ctx0" brushRef="#br0" timeOffset="13800.3799">18231 7243,'50'-25,"0"25,24-25,0 1,1-1,-25 0,24 0</inkml:trace>
  <inkml:trace contextRef="#ctx0" brushRef="#br0" timeOffset="13929.3928">18876 7144,'25'49,"0"1,0 0,24-1,-49 1,25-25,0 24,-25-24</inkml:trace>
  <inkml:trace contextRef="#ctx0" brushRef="#br0" timeOffset="14088.4087">18802 7441,'0'-24,"0"-1,0 0,50-25,-26 26,26-26,0 25,-1 0,26 25,-26-24</inkml:trace>
  <inkml:trace contextRef="#ctx0" brushRef="#br0" timeOffset="14455.4454">19273 7913,'25'24,"-25"-24,0-24,25-26,-25-24,0-1,0-24,-25 0,25 0,0 24,0 1,0-1,25 1,0 24,24 26,-24-1,25 25,-1 25,1-1,-25 51,-25-26,-25 26,0-26,0 1,-24 0,24-1,0 1</inkml:trace>
  <inkml:trace contextRef="#ctx0" brushRef="#br0" timeOffset="15007.5006">19844 7094,'-50'50,"25"-1,-24-24,24 25,0-25,0-1,50 1,0-25,0 0,0-25,24 25,1-24,-1 24,-24 0,0 24,0 1,-25 0,25 0,-1-50,1 0,0 0,0 1,24-1,1 25,-25 25,0-25,-1 24,1 1,-25 0,25 0,-25 0,25-25,0-25,-1 0</inkml:trace>
  <inkml:trace contextRef="#ctx0" brushRef="#br0" timeOffset="15272.5271">20464 7169,'25'49,"-25"-24,49 0,-24 0,25-1,-26 1,1 0,-25 25,-25-26,1-24,-1 0,0 25,0-50,0 1,25-1</inkml:trace>
  <inkml:trace contextRef="#ctx0" brushRef="#br0" timeOffset="15399.5398">20762 7342,'24'25,"-24"0,0 0,0 24,25-49</inkml:trace>
  <inkml:trace contextRef="#ctx0" brushRef="#br0" timeOffset="15519.5518">20811 7218,'25'-49,"0"49</inkml:trace>
  <inkml:trace contextRef="#ctx0" brushRef="#br0" timeOffset="15761.576">21010 7268,'-25'25,"0"24,25-49,0 50,0-50,25 0,0 0,-1 0,26-25,-25 0,0-24,-1-1,1 25,-25 0,0 50</inkml:trace>
  <inkml:trace contextRef="#ctx0" brushRef="#br0" timeOffset="15991.599">21158 7417,'25'-25,"0"0,0 0,24 0,1 1,-25-1,0 50,-1-25,1 24,-25 26,0-25,0 0,0 24,0-24,25-25</inkml:trace>
  <inkml:trace contextRef="#ctx0" brushRef="#br0" timeOffset="16255.6254">22076 6524,'0'49,"0"26,-49-1,24 25,-25 1,1-1,-1 0,0-25,1 1,24-1,0-24,25-25,0 24,0-49</inkml:trace>
  <inkml:trace contextRef="#ctx0" brushRef="#br0" timeOffset="16807.6806">22250 7094,'-75'99,"51"-49,-26-25,50 24,-25-24,50 0,-25 0,25-25,24-25,-24 0,25 0,-25-24,24-1,-24 25,-25 1,25-1,-25 74,0-24,0 50,0-1,0 0,0 1,0-1,0 1,0-1,0-24,0 24,-25-49,0 24,0-24,-24-25,-1 0,1 0,-1-49,0 24,1-50,-1 26,1-26,49 1,-25 0,50-1</inkml:trace>
  <inkml:trace contextRef="#ctx0" brushRef="#br0" timeOffset="17567.7566">22647 7417,'-25'-25,"25"0,-25-25,25 26,0-1,25-25,0 25,-1 1,26-1,0 25,-1 0,1 0,-50 0,0 49,-25-24,0 0,1 25,-1-26,0-24,25 25,0 0,25-25,0-25,-1 25,1-49,25 24,-25 25,-1 0,1 0,-25 0,25 25,-25-1,25 1,0-25,-25 25,24-25,1 0,0-25,0 25,0-25,-1 25,1 0,0 0,-25 0,25 25,-25 0,25-25,-1 0,1 0,0-25,0 0,0-24</inkml:trace>
  <inkml:trace contextRef="#ctx0" brushRef="#br0" timeOffset="17775.7774">23614 6722,'25'25,"-25"24,0 1,0 0,0 24,0-24,0 24,0-24,0-1,0 1,0 0,-25-1,25-24</inkml:trace>
  <inkml:trace contextRef="#ctx0" brushRef="#br0" timeOffset="18119.8118">23614 6970,'50'-25,"-1"25,1 25,-25 25,-25-1,24-24,-24 25,0-25,-24-1,24 26,24-50,1 0,0-25,25 25,-1 25,-24 0,0 0,0-1,0 1,-1 0,1 0,-25 0</inkml:trace>
  <inkml:trace contextRef="#ctx0" brushRef="#br0" timeOffset="19367.9366">16842 8533,'25'0,"0"-25,25 0,-1 25,26 0,-26 0,1 0,-1 0,-24 25,-50 0,1 0,-26 24,25-24,-24 25,24-26,0 26,50-25,0 24,24-24,1 25,24-25,1 24,-1-24,-24 0,-26 0,-24 24,0-24,-24 0,-26 0,-24 0,-1-1,1-24,24 0,-24 25</inkml:trace>
  <inkml:trace contextRef="#ctx0" brushRef="#br0" timeOffset="19897.9896">17587 8210,'-50'-49,"0"-1,-49 25,25 25,-26 0,-24 25,0 25,25 24,0 25,0 1,24 24,1-25,49 25,0 0,25 0,50-50,0 26,49-26,0 0,25-24,25-25,0-25,-1-25,1 0,0-49,0-1,-50 1,-24-25,-51-1,1-24,-50 0,1 0,-26 25,-49 0,0 25,-1 24,1 0</inkml:trace>
  <inkml:trace contextRef="#ctx0" brushRef="#br0" timeOffset="20888.0886">18479 9227,'-24'-24,"24"-26,-25 25,25-24,-25-1,0-25,-24 1,24-25,25 24,-25 1,25 0,25-1,-25 26,49-26,26 26,-1 24,1 0,-1 25,-24 25,-1 0,-24 49,-25-24,-25 24,1 0,-1 26,-25-26,25 25,1-24,24-1,0-24,24-1,1-24,0-25,25 0,-1 0,1-25</inkml:trace>
  <inkml:trace contextRef="#ctx0" brushRef="#br0" timeOffset="21120.1118">19075 9004,'0'25,"25"0,-1 0,-24-25,25 0,0 0,0-25,0 0,-1 0,1 0,-25-24,25 24,-25 0,0-25,0 26</inkml:trace>
  <inkml:trace contextRef="#ctx0" brushRef="#br0" timeOffset="21400.1398">19397 9128,'25'-25,"-25"1,25-1,-25-25,25 0,-1 1,1-1,-25 50,25 0,0 25,-25 0,25 0,-25 24,0-24,0 25,25-25,-25-1</inkml:trace>
  <inkml:trace contextRef="#ctx0" brushRef="#br0" timeOffset="21674.1672">19745 9004,'24'-50,"1"26,-25 24,25-25,-25 25,25 25,0-25,-1 49,-24-24,25 0,0 0,-25 0,25-1,0-24,-25 0,24 0,1 0</inkml:trace>
  <inkml:trace contextRef="#ctx0" brushRef="#br0" timeOffset="21784.1782">20166 9103,'0'0</inkml:trace>
  <inkml:trace contextRef="#ctx0" brushRef="#br0" timeOffset="22152.215">20166 8954,'0'-49,"0"-1,0 25,25 1,0 24,-25 24,25 1,-25 25,0-25,0 24,0-24,0 25,24-25,-24-25,25 0,0 0,0-25,0 0,-25 0,24 0,1 25,0 0,-25 0,25 25,-25 0,25 0,-1-25,1 0,-25 0</inkml:trace>
  <inkml:trace contextRef="#ctx0" brushRef="#br0" timeOffset="22682.268">20712 8905,'-25'0,"0"25,0-1,25 1,-24 0,24 0,0 0,24 24,1-49,-25 0,25 0,0 0,-25 0,25-49,0 24,-25 0,24-25,-24 26,25-1,-25 25,25 25,-25 24,25 1,0 0,-1 24,-24-24,25 24,0 0,-25 1,0-1,-25-24,0 24,-24-49,-1 0,1 0,-1-25,-25 0,26 0,-1 0,1-25,24 0,0 0,25 0,25-24,24-1</inkml:trace>
  <inkml:trace contextRef="#ctx0" brushRef="#br0" timeOffset="23288.3286">21654 8905,'-24'0,"-1"0,-25 25,1-1,-1 26,25-25,0 0,1 0,24-1,24 26,26-50,-25 0,49 0,-24-25,-1 25,1-49,0 24,-1 0,-24 0,0 0,-50 25,25 0,-25 25,1 0,-1 0,25 0,25 24,-1-49,1 0,25 25,-1-25,-24 0,25-25,-25 25,-25-25,0 1,-25-1,0 25,25-25,-25 25,0-25,50 0,0 0</inkml:trace>
  <inkml:trace contextRef="#ctx0" brushRef="#br0" timeOffset="23544.3542">22126 8930,'-25'24,"50"1,-25 0,25 25,24-25,-24-1,0 1,0 0,-1 25,-48-26,-1-24,0 0,0 0,0-24,1-1,24 0</inkml:trace>
  <inkml:trace contextRef="#ctx0" brushRef="#br0" timeOffset="23752.375">22523 8632,'49'25,"-24"24,-25 1,25 0,-25 24,0 0,25-24,-25 25,0-26,24 1,-24-25,-24 24</inkml:trace>
  <inkml:trace contextRef="#ctx0" brushRef="#br0" timeOffset="23930.3928">22448 9054,'25'-25,"25"0,-1 0,1 0,-1 1,26 24,-25-25</inkml:trace>
  <inkml:trace contextRef="#ctx0" brushRef="#br0" timeOffset="24168.4166">22820 8880,'-24'50,"24"-26,24 26,1-25,25 25,-1-26,1 26,-25-25,0 0,-50-1,0-24,-25 25,1-25,24 0</inkml:trace>
  <inkml:trace contextRef="#ctx0" brushRef="#br0" timeOffset="27663.7661">18331 9302,'-25'0,"-25"0,1 49,-26 1,1 0,-1 49,26 0,-26 0,26 25,-1-25,25 26,1-26,24-25,0 25,24-24,1-1</inkml:trace>
  <inkml:trace contextRef="#ctx0" brushRef="#br0" timeOffset="28272.827">18157 10096,'0'74,"0"-24,-25-1,25-24,0 0,25 0,-25-1,25-24,0-24,-1 24,1-25,0 0,0 0,-25 25,25 25,-25-25,24 50,-24-26,25 1,-25 0,25-25,0 25,0-25,-1 0,1 0,0-25,0 0,-25 0,25 1,-25-26,0 25,-25 0,25 1,0-1</inkml:trace>
  <inkml:trace contextRef="#ctx0" brushRef="#br0" timeOffset="28584.8582">18728 10220,'-25'49,"0"-24,25 0,-25 0,25-1,25 1,0-25,0 0,-1 0,1 0,0-25,-25 1,25-1,-25 0,0 0,0 0,0 1,0 24</inkml:trace>
  <inkml:trace contextRef="#ctx0" brushRef="#br0" timeOffset="28791.8789">19025 10418,'0'-25,"0"0,0 1,0-26,0 25,0-24,0-1,0 0,0 1</inkml:trace>
  <inkml:trace contextRef="#ctx0" brushRef="#br0" timeOffset="28984.8982">19124 9798,'25'25,"-25"-1,25 51,0-26,-25 26,25-25,-25-1,24 26,-24-26,0-24,0 25,0-26,0 1</inkml:trace>
  <inkml:trace contextRef="#ctx0" brushRef="#br0" timeOffset="29207.9205">19273 10244,'25'-24,"0"-1,0 25,24-25,-24 25,25 0,-26-25,1 25,-25 0</inkml:trace>
  <inkml:trace contextRef="#ctx0" brushRef="#br0" timeOffset="29384.9382">19323 10269,'25'25,"-1"-25,1 25,0-25,25 0,-26 0,26 0,-25-25</inkml:trace>
  <inkml:trace contextRef="#ctx0" brushRef="#br0" timeOffset="29504.9502">19670 10344,'0'24,"0"26,0-50</inkml:trace>
  <inkml:trace contextRef="#ctx0" brushRef="#br0" timeOffset="29663.9661">19720 10145,'0'-49,"0"49,25 0,-25 24,24 1,-24 0</inkml:trace>
  <inkml:trace contextRef="#ctx0" brushRef="#br0" timeOffset="29904.9902">19769 10344,'25'-25,"0"0,-25 0,25 0,0 1,-1 24,1 0,0 0,-25 24,25 1,-25 0,25 0,-25-25,24 25,1-25,-25 0,25 0</inkml:trace>
  <inkml:trace contextRef="#ctx0" brushRef="#br0" timeOffset="30408.0405">20191 10170,'-25'0,"0"25,25 0,-24-1,24 26,24-25,-24 0,25-25,-25 0,25 0,0 0,0-25,-25 0,24 0,1 0,-25-24,25 49,-25 25,25 24,-25 1,25-1,-25 26,24-26,-24 51,25-26,-25 0,0-24,-25 0,1-1,-1-24,-25 0,1 0,-1-25,-24-25,24 25,25-25,0 0,1-24,24-1,24 0</inkml:trace>
  <inkml:trace contextRef="#ctx0" brushRef="#br0" timeOffset="30705.0702">20886 10145,'-25'25,"0"0,-25 0,26 24,-1-24,25 0,-25 0,25-1,25 26,-25-50,49 0,-24 0,25 0,24-25,-24 0</inkml:trace>
  <inkml:trace contextRef="#ctx0" brushRef="#br0" timeOffset="30864.0861">21134 10244,'-25'50,"0"-25,0 0,25-1,0 1,25-25,0 0,0 0,-1-25</inkml:trace>
  <inkml:trace contextRef="#ctx0" brushRef="#br0" timeOffset="31249.1246">21258 10641,'-25'75,"25"-26,-25-24,25 0,-25 24,25-73,0-26,25-24,-25-1,25-24,0 25,-1-26,1 26,0 24,25 1,-26 24,1 25,25 0,-25 25,-1 0,-24-1,0 26,0-25,-24 24,-26-24,25 0,0-25,25 0,0-25</inkml:trace>
  <inkml:trace contextRef="#ctx0" brushRef="#br0" timeOffset="31401.1398">21679 10368,'0'25,"0"0,-25 0,50-25</inkml:trace>
  <inkml:trace contextRef="#ctx0" brushRef="#br0" timeOffset="31624.1621">21952 9947,'0'24,"-25"26,25 0,0-1,-24 1,24 0,0 24,0-24,0-1,0-24,0 25,0-26,0 1</inkml:trace>
  <inkml:trace contextRef="#ctx0" brushRef="#br0" timeOffset="31944.1941">21853 10368,'25'-49,"0"49,24-25,1 0,-1 25,26 0,-50 0,24 0,-49 0,-25 50,1-25,-1-1,25-24,-25 25,25 0,25 0,0 0,-1-25,1 0,0 0,25-25,-26 0,1 0</inkml:trace>
  <inkml:trace contextRef="#ctx0" brushRef="#br0" timeOffset="32153.215">22498 10071,'0'25,"0"24,0 1,0-1,0 26,0-26,0 1,0 0,25-26,-25 26,0-25,0 0</inkml:trace>
  <inkml:trace contextRef="#ctx0" brushRef="#br0" timeOffset="32440.2437">22399 9624,'24'25,"26"25,0 49,49-25,-25 50,1-24,-1 24,-24-25,-1 25,-49-25,0-25,-24 1,-1-1,-25-24,-24-1</inkml:trace>
  <inkml:trace contextRef="#ctx0" brushRef="#br0" timeOffset="51843.1838">17338 11137,'25'25,"-25"0,-25 49,-24-24,-26 24,1-24,0 24,24-24,-24 0,24-1,25 1,25-25,25-1,0 1,24 0,26-25,24 0,0-25,0 25,1 0,-1-25</inkml:trace>
  <inkml:trace contextRef="#ctx0" brushRef="#br0" timeOffset="52041.2036">17363 11633,'-49'100,"24"-26,25 0,-25-24,25 0,-25-1,25-24,0 0</inkml:trace>
  <inkml:trace contextRef="#ctx0" brushRef="#br0" timeOffset="52531.2526">17438 10964,'-149'0,"25"24,-25 26,25 24,25 26,0-1,24 25,26 0,24 0,25 0,49-25,1 0,24 1,26-26,24 1,0-51,24-24,26 0,-25-49,0-26,-25 1,0-1,-50-24,-49-25,0 0,-25 25,-50-25,1 50,-1-1,-49 1,0 49,24 0</inkml:trace>
  <inkml:trace contextRef="#ctx0" brushRef="#br0" timeOffset="53881.3876">18256 11708,'99'-75,"1"1,24 24,-25-24,0 24,25-24,-25 24,1-24</inkml:trace>
  <inkml:trace contextRef="#ctx0" brushRef="#br0" timeOffset="54073.4068">18901 11385,'-149'224,"75"-100,0 0,24 0,0-50,25 0,25-24,0 0,25-50,0 0,0-25</inkml:trace>
  <inkml:trace contextRef="#ctx0" brushRef="#br0" timeOffset="54345.434">19000 11881,'-24'25,"-1"0,0 0,0 0,0-1,50 26,-25-50,25 0,25 0,-1 0,1-25,-1 0,-24 1,0-26,0 25,-25 0,-25 1,0 24,0-25</inkml:trace>
  <inkml:trace contextRef="#ctx0" brushRef="#br0" timeOffset="56625.662">20191 11757,'-25'0,"0"0,-24 25,24 0,-25 25,1-26,24 1,0 0,0 0,1 0,24-1,24 26,1-25,25-25,-1 0,1-25,0 0,-1 0,1-24,-25-1,-1 25,-24-24,0 24,-24 0,-1 0,25 75,-25 0,50-1,-25 26,25-1,-1 0,1 26,-25-1,25-25,-50-24,0 0,1-1,-26-24,0-25,1 0,-26 0,26-25,24 0,0 1,25-1,0-25,25 25,25-24,24-1,0 1,1 24,24-25,-25 0,1 26,-1-26,-49 0,0 26,-25-1,-25-25,0 75,-24-25,24 50,-25-26,50 26,-25 0,25-26,25 26,0 0,0-25,24-25,1 0,0-25,24 0,-24-50,-25 1</inkml:trace>
  <inkml:trace contextRef="#ctx0" brushRef="#br0" timeOffset="56809.6804">20836 11708,'0'-75,"0"51,-25 48,25 26,-25 0,25 24,0 0,0 1,25-1,-25 1,0-1,25-24,-25 24</inkml:trace>
  <inkml:trace contextRef="#ctx0" brushRef="#br0" timeOffset="56985.698">20811 12105,'0'-50,"25"25,-25 0,25 25,24 0,1 25,0-25</inkml:trace>
  <inkml:trace contextRef="#ctx0" brushRef="#br0" timeOffset="57273.7268">21605 12229,'-25'0,"0"0,0 0,1 25,-1-25,25 24,0 1,0 0,25-25,-1 25,26-25,0-25,-1 25,1-25</inkml:trace>
  <inkml:trace contextRef="#ctx0" brushRef="#br0" timeOffset="57417.7412">21803 12328,'0'25,"0"0,0-1,25 1,-25 0,25-25,0-25,24 0,-24-24</inkml:trace>
  <inkml:trace contextRef="#ctx0" brushRef="#br0" timeOffset="57608.7603">22151 11807,'-25'50,"25"-1,0 1,0 24,0 1,25 24,-25-25,24 1,-24-1,0-24</inkml:trace>
  <inkml:trace contextRef="#ctx0" brushRef="#br0" timeOffset="57809.7804">22076 12278,'0'0,"25"0,25 0,-26 0,26 25,24-25,1 25,-26 0,26 0,-1-25</inkml:trace>
  <inkml:trace contextRef="#ctx0" brushRef="#br0" timeOffset="58098.8093">22746 12427,'-25'0,"0"0,25 25,25 25,0-26,25 1,-1-25,-24 25,25-25,-26-25,-24 0,-24 1,-1-1,0 0,0 0,0 25,25-25,25 1</inkml:trace>
  <inkml:trace contextRef="#ctx0" brushRef="#br0" timeOffset="58297.8292">23267 12105,'0'74,"-25"-24,25 24,-25 25,25 1,-25 24,25-25,0 25,-24-25,24 0,0 0</inkml:trace>
  <inkml:trace contextRef="#ctx0" brushRef="#br0" timeOffset="58457.8452">22969 12973,'50'-50,"-1"1,26 24,-1 0,25 0,-24 25,-1 0</inkml:trace>
  <inkml:trace contextRef="#ctx0" brushRef="#br0" timeOffset="59264.9259">19348 13097,'-25'25,"-25"-1,1 26,-1-25,0 25,26-1,-1 1,25-1,0-24,25 25,-1-25,1-1,25-24,-1 0,1-24,0-26,-1 0,1 1,-50-26,25-24,-50 25,25-1,-50 1,25-1,-24 26,24 24,-25 0,26 25,-1 0,25 0</inkml:trace>
  <inkml:trace contextRef="#ctx0" brushRef="#br0" timeOffset="59448.9443">19621 13469,'-25'25,"50"24,-50-73</inkml:trace>
  <inkml:trace contextRef="#ctx0" brushRef="#br0" timeOffset="59585.958">19645 13271,'0'-25,"25"0,0 25,0-25</inkml:trace>
  <inkml:trace contextRef="#ctx0" brushRef="#br0" timeOffset="59817.9812">19968 13146,'0'50,"0"0,-25 24,0-24,0 24,1 25,-1 1,0-1,0 0,0-25,1 1,24-26,0 1,0-25,24-25,1-50,0-24</inkml:trace>
  <inkml:trace contextRef="#ctx0" brushRef="#br0" timeOffset="60049.0043">20067 13295,'25'-49,"-25"-1,25 100,-50-1,25 26,-25-1,0 1,25 24,-25 0,1-25,24 1,-25-1,25-24,-25-1,25-24</inkml:trace>
  <inkml:trace contextRef="#ctx0" brushRef="#br0" timeOffset="60257.0251">19745 13543,'24'0,"26"-24,0 24,24 0,-24-25,24 25,0 0,-24 0</inkml:trace>
  <inkml:trace contextRef="#ctx0" brushRef="#br0" timeOffset="60361.0355">20265 13643,'-24'49,"24"1,0-25,0-25</inkml:trace>
  <inkml:trace contextRef="#ctx0" brushRef="#br0" timeOffset="60625.0619">20439 13395,'25'0,"0"0,-25 49,-50-24,25 0,-24 0,24 24,0-24,25 0,-25 0,25-1,25 1,0 0,0-25,24 0</inkml:trace>
  <inkml:trace contextRef="#ctx0" brushRef="#br0" timeOffset="60802.0796">20538 13692,'-25'75,"25"-51,25 1,-25-25,25 25,-25-25,25 25,0-50,24 0</inkml:trace>
  <inkml:trace contextRef="#ctx0" brushRef="#br0" timeOffset="61035.1029">20985 13122,'0'24,"-25"26,0 25,0-1,-24 25,24-24,-25 24,26-50,24 26,-25-26,25-24,25 0</inkml:trace>
  <inkml:trace contextRef="#ctx0" brushRef="#br0" timeOffset="61250.1244">21158 13246,'-24'49,"24"1,-50 24,25-24,0 24,1 1,24-26,-25 1,0 0,25-1,0-24</inkml:trace>
  <inkml:trace contextRef="#ctx0" brushRef="#br0" timeOffset="61689.1683">20985 13618,'25'0,"-1"25,1-1,0 1,0-25,24 25,-49-25,25 0,0 0,-25 0,25-25,-25 0,25 1,-1 48,-24 1,25 25,0-1,0 26,0-1,-1 1,1-26,-25 26,0-26,-25 1,1-1,-26-24,0-25,1 0,-1-25,1 1,24-26,0 0</inkml:trace>
  <inkml:trace contextRef="#ctx0" brushRef="#br0" timeOffset="61881.1875">21729 14039,'25'25,"-25"-25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</inkml:traceFormat>
        <inkml:channelProperties>
          <inkml:channelProperty channel="X" name="resolution" value="49.58506" units="1/cm"/>
          <inkml:channelProperty channel="Y" name="resolution" value="28.33948" units="1/cm"/>
        </inkml:channelProperties>
      </inkml:inkSource>
      <inkml:timestamp xml:id="ts0" timeString="2014-03-09T07:43:01.246"/>
    </inkml:context>
    <inkml:brush xml:id="br0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6623 8781,'-124'-25,"0"0,-25 0,0 1,-24 24,-26 0,1 24,-26 1,26 0,0 49,24 1,0-1,25 1,25 24,25 0,50 0,49 1,0-1,49-25,50-24,25 24,50-49,0 25,49-26,25-24,0 25,25-50,-25 25,25-24,-25-1,-25-25,-49 1,-1-26,-73 1,-51-25,-24-1,-50 1,-24 0,-51 25,-24-26,-49 26,24-1,0 26</inkml:trace>
  <inkml:trace contextRef="#ctx0" brushRef="#br0" timeOffset="569.0569">5730 8508,'25'-74,"24"24,26-49,24 24,0 1,0 24,25 1,-49 24</inkml:trace>
  <inkml:trace contextRef="#ctx0" brushRef="#br0" timeOffset="1481.1481">5804 7069,'0'75,"0"-1,0 25,0-24,0-1,0 1,0-26,0 26,0-26,0 26,0-26,0-24</inkml:trace>
  <inkml:trace contextRef="#ctx0" brushRef="#br0" timeOffset="1682.1682">5680 7590,'50'-49,"-1"24,1 25,0-25,-25 25,24-25</inkml:trace>
  <inkml:trace contextRef="#ctx0" brushRef="#br0" timeOffset="2137.2137">6028 7119,'24'50,"-48"-1,48 26,-24-1,0 0,0 1,0-26,0 1,0 0,0-1,0-24,25-75,-25 1,25-1,-25 25,25 1,0 24,-1 0,1 0,0 24,0 1,0 0,-25 0,24-25,1 25,-25-25,25 0,0-25</inkml:trace>
  <inkml:trace contextRef="#ctx0" brushRef="#br0" timeOffset="2233.2233">6449 7665,'25'24,"-25"1</inkml:trace>
  <inkml:trace contextRef="#ctx0" brushRef="#br0" timeOffset="3114.3114">6499 7392,'25'25,"-25"-1,0 1,0 25,24-1,-24-24,0 25,25-25,-25-25,25 0,0-25,-25-25,25 1,-1 24,-24 0,25 25,-25 0,25 25,0 0,-25-1,0 1,0 0,25 0,-25 0,24-25,1 0,0-25,0 0,0 0,0-24,-1 24,1-25,-25 50,-25 0,25 25,-24 25,-1-26,0 26,0-25,25 24,0-24,0 0,25 0,0-25,0-25,-25 0,24 0,1-24,0-1,-25 1,0 24,0 0,0-25,-25 100,50-25,-25 24,25 1,24 24,-24-24,0 24,0-24,0 0,-25-1,0-24,0 25,-25-25,0-1,-25-24,1 25,-1-25,-24 0,24-25,25 1,-24-26,24 0</inkml:trace>
  <inkml:trace contextRef="#ctx0" brushRef="#br0" timeOffset="3409.3409">7293 7367,'-75'50,"26"-26,49 26,0-25,24 24,1-24,25 0,-25 0,24 0,-24-25,0 24,-50 1,0-25,0 25,-24-25</inkml:trace>
  <inkml:trace contextRef="#ctx0" brushRef="#br0" timeOffset="4121.4121">7913 7441,'-25'100,"25"-51,0-24,0 0,25 0,-25-25,24 0,1 0,0-25,0 0,0 0,0 0,-25 75,0-25,0 0,24-1,1-24,0 0,-25-24,25-1,0 0,-1-25,1 1,0-26,0 26,-25 24</inkml:trace>
  <inkml:trace contextRef="#ctx0" brushRef="#br0" timeOffset="4433.4433">8434 7665,'24'0,"1"-25,0 0,0 0,-25-24,0-1,0 25,0 0,-25 1,0-1,0 25,25 25,-24-1,-1 26,25-25,0 24,0 1,25-25,24 0,-24 24,25-49,24 25</inkml:trace>
  <inkml:trace contextRef="#ctx0" brushRef="#br0" timeOffset="4897.4897">9252 7293,'-25'99,"1"-50,24 1,0-25,0 0,0-1,0-24,24 0,1-49,0 24,25-25,-1 26,1-1,-25 25,-1 25,26-1,-25 1,-25 25,0-1,-25-24,0 25,0-1,1-24,-1 0,0-25,0 0,25-25</inkml:trace>
  <inkml:trace contextRef="#ctx0" brushRef="#br0" timeOffset="5089.5089">9599 7565,'25'50,"-25"-50,25 25,-25 0,25-1,0-24,-1 0,-24 0,25-24,0-1,0 0</inkml:trace>
  <inkml:trace contextRef="#ctx0" brushRef="#br0" timeOffset="5569.5569">9872 7590,'25'50,"0"-50,0 25,-1-25,1 24,0-24,-25-24,25 24,0-25,0 0,-25 0,24-24,-24 24,25 25,-25 25,25 24,0 1,0 24,-1 1,1-1,0-24,-25 24,0-24,0-1,-25 1,-24 0,-1-26,0 1,-24-25,-1 0,1-25,0 1,24-1,0-25,26 1</inkml:trace>
  <inkml:trace contextRef="#ctx0" brushRef="#br0" timeOffset="40426.0422">17388 11187,'-149'124,"50"-50,-50 26,25-1,-49 0,24 25,-25 0,25-25,25 0,0 1,25-51,25 26</inkml:trace>
  <inkml:trace contextRef="#ctx0" brushRef="#br0" timeOffset="43769.3765">17686 10443,'0'49,"0"1,0 24,-25 26,25-1,0 0,-25-25,25 26,0-26,0 1,0-1,0-24,0-26,0 1,0-25</inkml:trace>
  <inkml:trace contextRef="#ctx0" brushRef="#br0" timeOffset="44242.4238">17413 10393,'74'-74,"1"49,-1-25,1 26,-1 24,-24 0,-50 0,0 24,-50 26,0-25,1 24,-1 26,25-26,25 26,0-26,50 26,0-1,-1 1,26-1,-26-24,-24 24,0-24,-25 24,-25-24,0-1,-24 1,-1-25,0-25,1 25,-1-25,25 0,1-25</inkml:trace>
  <inkml:trace contextRef="#ctx0" brushRef="#br0" timeOffset="44458.4454">18083 11237,'0'49,"24"-24,1 0,-25-25,25 25,0-25,0-25,-1 0,1 0</inkml:trace>
  <inkml:trace contextRef="#ctx0" brushRef="#br0" timeOffset="44625.4621">18355 11237,'0'49,"25"-24,-25 0,25 24,-25-49,25 0,-25 0</inkml:trace>
  <inkml:trace contextRef="#ctx0" brushRef="#br0" timeOffset="44882.4878">18579 10641,'0'75,"-25"-26,25 26,0-1,0 0,0 1,0-26,0 26,0-25,25-1,-25-24,0-25,25 0,-1-25</inkml:trace>
  <inkml:trace contextRef="#ctx0" brushRef="#br0" timeOffset="45218.5214">18802 11162,'-25'50,"50"-1,-25-24,0 0,25 0,0-25,24 0,-24 0,25-25,-26-25,1 1,0-1,0-24,-25-1,-25 26,0-1,0 0,1 1,-26 24,25 0,0 25,1-25,24 25</inkml:trace>
  <inkml:trace contextRef="#ctx0" brushRef="#br0" timeOffset="45362.5358">19124 11261,'0'50,"25"-50,-25 0,25-50</inkml:trace>
  <inkml:trace contextRef="#ctx0" brushRef="#br0" timeOffset="45698.5694">19248 10988,'0'50,"-24"-25,24 24,0 1,0-25,-25 0,50 24,-1-49,-24 0,25-24,-25-1,50-25,-25 25,-25 0,24 25,1 25,-25 25,0-25,0 0,25 24,0-49,0 0</inkml:trace>
  <inkml:trace contextRef="#ctx0" brushRef="#br0" timeOffset="46242.6238">19844 11112,'-25'0,"0"25,-24 0,24 0,0 0,0 0,0 24,25-24,0 0,0 0,25-1,0 1,0 0,0-25,24-25,-24 0,0 1,0-1,-1 0,-24 0,0-24,0 24,-24 0,24-25,-25 50,25-25,-25 50,25 0,0 25,25 24,0 1,-1-1,1 0,0 26,25-26,-50 0,24 1,-48-1,-1-24,-25-25,1-1,-26 1,1-25,-1-25,1 25,24-49,1 24,-1-25</inkml:trace>
  <inkml:trace contextRef="#ctx0" brushRef="#br0" timeOffset="47418.7414">16024 13816,'99'0,"0"25,0-25,50 0,0 0,0 25,25 0,-1-25</inkml:trace>
  <inkml:trace contextRef="#ctx0" brushRef="#br0" timeOffset="49266.9262">17462 13295,'0'75,"0"-26,0 26,0-1,-24 25,24 1,0-1,0-25,0 1,0-1,0 0,0-24,0-25</inkml:trace>
  <inkml:trace contextRef="#ctx0" brushRef="#br0" timeOffset="49466.9462">17487 14015,'50'-75,"0"50,24 1,0-1,-24 0,0 25,-1-25,-24 25,0-25,-50 25</inkml:trace>
  <inkml:trace contextRef="#ctx0" brushRef="#br0" timeOffset="49634.963">17636 13915,'-25'50,"25"0,0-1,25 1,25-1,-25 1,24-25,-24 0,25-1,-26-24,1 0</inkml:trace>
  <inkml:trace contextRef="#ctx0" brushRef="#br0" timeOffset="49787.9783">17934 14238,'0'49,"0"-24,25 0,-25-50</inkml:trace>
  <inkml:trace contextRef="#ctx0" brushRef="#br0" timeOffset="50091.0086">18008 14089,'0'-25,"25"0,0 1,0 24,24 0,1 0,-25 0,-1 0,-48 49,-1-24,-25 25,50-26,-25 1,1 25,24-25,24 24,1-24,0 0,0-25,0 0,24-25</inkml:trace>
  <inkml:trace contextRef="#ctx0" brushRef="#br0" timeOffset="50820.0815">18479 13767,'0'-25,"-24"0,-1 75,0-1,0 26,0-1,1 0,-1 1,25-26,-25 1,25 0,0-26,0 26,0-75,25 25,0-49,-1 49,1-25,0 25,-25 25,25-25,0 24,-1-24,1 25,0-25,0 25,0-25,0 0,-1-25,1 0,0 1,-25-1,25-25,-25 25,-25 1,25-1,-25 50,0-1,1 1,-1 0,25 25,0-26,0 1,0 25,25-25,-25-25,24 25,1-25,-25-25,25 25,0-50,24 25,-24-24,0 49,0-25,-25 25,25 0,-25 25,24-1,1 1,-25 0,25 25,-25-25,0 24,0-24,0 0,-25 0</inkml:trace>
  <inkml:trace contextRef="#ctx0" brushRef="#br0" timeOffset="51339.1334">19447 14362,'49'-75,"-24"26,-25 24,0 0,0 0,-25 25,1 0,-1 0,-25 25,25 0,1 25,24-1,0-24,0 25,24-1,26-24,-25 0,24 0,1-25,25 0,-1-25,-24 0</inkml:trace>
  <inkml:trace contextRef="#ctx0" brushRef="#br0" timeOffset="51820.1815">19869 14287,'0'0,"-25"25,0 0,0 0,0 0,1 0,-1-1,0 1,25 25,0-25,0-1,0 1,25-50,-25 25,25-24,-1-1,1-25,0 25,0 1,-25-1,25 0,-50 50,25 24,-25-24,0 25,0 24,25-24,0-1,0-24,25 25,-25-25,25-1,0 1,0-25,-1-25,1-24,25-1,-25 1,-1-26,26 26</inkml:trace>
  <inkml:trace contextRef="#ctx0" brushRef="#br0" timeOffset="52100.2095">20067 14461,'-25'0,"25"0,-25 0,25 25,0 0,25 24,-25-49,25 25,25-25,-26 0,1-25,0 1,0-1,0 0,-1 0,-24 0,0 1,25-1,-25 25,25 0,-25 25</inkml:trace>
  <inkml:trace contextRef="#ctx0" brushRef="#br0" timeOffset="52474.2469">20141 15032,'0'-50,"25"0,25-24,-1-25,-24 0,25-1,-1 26,1 24,-25 1,0 24,-25 25,24 0,1 25,-25 24,0 1,-25 0,1-1,-26-24,25 0,25 0,-25-1,1-24,24 0,0-24</inkml:trace>
  <inkml:trace contextRef="#ctx0" brushRef="#br0" timeOffset="53258.3253">20563 14709,'0'0,"25"-25,0 1,24-26,-24 25,25 0,-50 1,0 48,0 26,-25-25,25 0,-25-1,25-24,0 25,25-25,0-25,0 25,-25 25,24-25,1 0,0 25,0-25,-25 0,25 0,-1 0,26 0,-25-25,0 0,-1 1,1-1,-25 0,-25 0,1 50,-1 0,0 0,0-25,25 24,-25 26,50-25,-25-25,50 0,-25 0,-1 0,26 0,-25 25,0-1,-25 1,0 25,0-25,-25-1,25-24,-25-24,25-1,-25-25,50 1</inkml:trace>
  <inkml:trace contextRef="#ctx0" brushRef="#br0" timeOffset="53426.3421">21307 14238,'25'0,"0"25,-25 49,0-24,-25 24,0 1,0-1,1 0,-1-24,0 0</inkml:trace>
  <inkml:trace contextRef="#ctx0" brushRef="#br0" timeOffset="53595.359">21158 14560,'50'0,"0"-24,24 24,-24 0,24 24,0-24,-24 0</inkml:trace>
  <inkml:trace contextRef="#ctx0" brushRef="#br0" timeOffset="54594.4589">12948 10567,'50'0,"-50"25,0 24,0 26,-25-1,-25 25,1 25,-1 0,-24 25,24-50,0 1,1-26,24 0,0-49</inkml:trace>
  <inkml:trace contextRef="#ctx0" brushRef="#br0" timeOffset="55130.5125">12055 10096,'25'99,"-25"-50,25 1,-1 0,1-26,0 1,0-25,0 0,24-25,1 1,0-51,-1 1,1-1,-1 1,1-1,-25 26,0 24,-1 0,-24 25</inkml:trace>
  <inkml:trace contextRef="#ctx0" brushRef="#br0" timeOffset="55516.5511">12774 10393,'0'-25,"25"-24,0-1,-25 1,0-1,0 25,-25-24,0 24,1 0,-1 25,0 0,25 25,-25 24,0 1,25 0,0-1,25 1,0-1,0 1,0-25,24 0,-24-1,25-24,-26 0,1-24,25-26,-25 0</inkml:trace>
  <inkml:trace contextRef="#ctx0" brushRef="#br0" timeOffset="55890.5885">13022 9947,'0'24,"0"26,0 0,0 24,0-24,0 24,0-24,0-25,25-1,-25 1,25-74,-25 24,25 0,-25 0,25 25,-25 25,24 0,1 24,-25-24,25-25,0-25,-25 25</inkml:trace>
  <inkml:trace contextRef="#ctx0" brushRef="#br0" timeOffset="56139.6134">13370 10220,'25'-25,"-1"25,-24 25,0 24,0-24,-24 0,24 24,0-24,24 0,-24-25,25 0,0-25,0 0,24 1,-24-26</inkml:trace>
  <inkml:trace contextRef="#ctx0" brushRef="#br0" timeOffset="56514.6509">13717 9996,'0'-49,"-25"73,0 26,1 0,-1 24,25-24,-25-1,25 1,25-25,0 24,-1-24,1-25,0 0,0 0,24 0,1-25,0-24,-26-1,1 1,-25 24,0 0,-25 25,1 25,-26 0,25 24,0 1,1-1,24-24,0 0,24 0,26 0,24-25,1-25</inkml:trace>
  <inkml:trace contextRef="#ctx0" brushRef="#br0" timeOffset="56714.6709">14139 10220,'-50'49,"25"-24,25 0,25 24,0-24,0 0,-1 25,26-26,-25 26,-25-25,0 24</inkml:trace>
  <inkml:trace contextRef="#ctx0" brushRef="#br0" timeOffset="57588.7583">6102 11038,'149'74,"0"-24,-1 25,26-26,0 1,24 24,-49-24,25 24,-26-24,1-1,-50-24</inkml:trace>
  <inkml:trace contextRef="#ctx0" brushRef="#br0" timeOffset="58434.8429">4291 10145,'-25'0,"-24"50,-1-1,1 1,-1 49,0 0,1 50,24-25,0 0,0-25,25 1,0-1,25 0,-25-49,0-1,25-24</inkml:trace>
  <inkml:trace contextRef="#ctx0" brushRef="#br0" timeOffset="58907.8902">3770 10815,'0'-50,"50"1,0-1,-1 25,1-24,24-1,1 25,-1 0,0 25,-49-24,0 48,-25 26,-25-25,0 24,1-24,-1 0,25 0,25 24,-1-49,26 0,0 0,-1-24,1-1,-25 0,-1 0,-24 0,-24-24,-1 49,0 0,25 0,-25-25,50 25,25-25,-26 25</inkml:trace>
  <inkml:trace contextRef="#ctx0" brushRef="#br0" timeOffset="59202.9197">4614 10567,'-25'25,"0"-1,25 1,0 25,0-25,25-25,24 24,-24-24,25-24,-25 24,-1-25,1 25,-50-50,25 50,-24-25,48 25,-24 0,50 0,-25 0,49-24</inkml:trace>
  <inkml:trace contextRef="#ctx0" brushRef="#br0" timeOffset="59491.9486">5011 10517,'-25'0,"-25"25,25 25,1-26,-1 1,25 25,25-25,-1-1,26 1,0 0,24-25,-24-25,24 0,-24-24,-26-1,1-24,-25-1,-25 1,1 0,-26 24,0 25,-24 0,0 25</inkml:trace>
  <inkml:trace contextRef="#ctx0" brushRef="#br0" timeOffset="59962.9957">3845 10964,'-25'0,"-25"24,-24 1,24 50,-24 24,24 0,-24 0,24 1,25 24,25-25,0 0,0 0,25-24,25-1,-25-24,24-26</inkml:trace>
  <inkml:trace contextRef="#ctx0" brushRef="#br0" timeOffset="60315.0309">3894 11584,'-49'0,"24"0,0 25,25 24,25 1,25-1,24 1,-24 0,-1-1,1 1,-50-1,0-24,-25 25,0-50,0 25,1-50,-1 0,0-49,0-1</inkml:trace>
  <inkml:trace contextRef="#ctx0" brushRef="#br0" timeOffset="60508.0502">4217 11286,'49'75,"-24"-1,-25 0,0 26,0-26,0 25,0 0,0-49,0 0,0-1,0 1</inkml:trace>
  <inkml:trace contextRef="#ctx0" brushRef="#br0" timeOffset="60900.0894">4167 11807,'0'-25,"50"0,-1 1,1-1,0 25,-1-25,1 25,-25 25,-25 24,-25-24,0 25,0-25,0 24,25-24,25 25,0-50,25 0,-1 0,-24-25,0 25,0-50,-25 25,0 1,-25-1,0 25,0-25,50 0</inkml:trace>
  <inkml:trace contextRef="#ctx0" brushRef="#br0" timeOffset="61083.1077">4738 11782,'-25'25,"0"25,0-26,0 1,25 0,0 0,0 24,25-49,0 25,25-50,-26 1</inkml:trace>
  <inkml:trace contextRef="#ctx0" brushRef="#br0" timeOffset="61315.1309">4961 11410,'-25'75,"0"-26,1 1,24 24,-25 1,25-26,0 26,0-26,0 1,0-25,25-1,-1 1,1-50</inkml:trace>
  <inkml:trace contextRef="#ctx0" brushRef="#br0" timeOffset="61499.1493">4961 11807,'-25'25,"0"0,25-1,0 26,25-25,0-25,25 25,-1-50,26 0</inkml:trace>
  <inkml:trace contextRef="#ctx0" brushRef="#br0" timeOffset="61715.1709">5606 11311,'-25'74,"0"1,0-1,1 25,-1 1,-25-1,25 0,1-25,-26 26,25-26</inkml:trace>
  <inkml:trace contextRef="#ctx0" brushRef="#br0" timeOffset="61939.1933">4589 12824,'25'25,"-1"-25,-24-25,0-25</inkml:trace>
  <inkml:trace contextRef="#ctx0" brushRef="#br0" timeOffset="62267.2261">4663 12378,'0'0,"25"24,0 1,-25 25,25-1,-25 1,0 0,0-26,-25 26,25-25,25-50,-1-25,1 26,-25-1,25 25,0 0,-25 0,25 25,-25-1,25 1,-1 0,1-25</inkml:trace>
  <inkml:trace contextRef="#ctx0" brushRef="#br0" timeOffset="62747.2741">5110 12576,'-25'25,"0"-25,0 25,25-1,-24 1,-1 0,25 0,0 0,25-1,-1-24,1-24,-25-1,25 0,-25-25,25 26,-25 24,25 24,-25 26,24 0,-24 24,25 0,-25 1,25-1,-25 1,0-26,-25 1,0 0,1-26,-26-24,0 0,26-24,-26-1,25-25,-24-24,49-1,0-24,0 0</inkml:trace>
  <inkml:trace contextRef="#ctx0" brushRef="#br0" timeOffset="62995.2989">5333 12948,'-25'-50,"25"26,0-26,0 0,25-24,0 24,0 26,-25-1,24 0,-24 50</inkml:trace>
  <inkml:trace contextRef="#ctx0" brushRef="#br0" timeOffset="63285.3279">5556 12799,'50'0,"-25"0,-1 0,-24-25,25 1,-50-26,1 50,-1 0,0 0,0 25,0 0,1-25,24 49,24 1,1-50,0 25,25-25,-1 0,1 0,-1-25,1-25</inkml:trace>
  <inkml:trace contextRef="#ctx0" brushRef="#br0" timeOffset="63587.3581">5829 12675,'-25'25,"0"25,1-26,24 26,0-25,24 24,1-24,0 0,0 0,0-25,0 0,-1 0,1-50,-25 25,0-49,0 24,0-24,-25 0,-24 24,24 0,0 1,0 24,0-25,25 50,-24-24</inkml:trace>
  <inkml:trace contextRef="#ctx0" brushRef="#br0" timeOffset="63827.3821">6052 12874,'25'49,"0"-49,-25-25,0 1,-25-26,25 0,0 1,0-1,25 1,-25-1,0 25,-25 0</inkml:trace>
  <inkml:trace contextRef="#ctx0" brushRef="#br0" timeOffset="64316.431">6276 12849,'24'0,"1"-50,0 25,-25-24,25 24,-50-25,25 50,-25 25,0 0,1 0,-1 0,0-1,25 26,0-25,0 0,25-1,0 1,-1-25,1 0,0 0,25-25,-1 1,-24-26,25 25,-26 25,1 0,0 25,-25 25,0-26,0 1,-25 0,25 25,25-100</inkml:trace>
  <inkml:trace contextRef="#ctx0" brushRef="#br0" timeOffset="64515.4509">6747 12452,'0'25,"-25"24,25-24,0 50,0-26,0 1,25-1,-25 1,0 0,0-1,0-24</inkml:trace>
  <inkml:trace contextRef="#ctx0" brushRef="#br0" timeOffset="64667.4661">6697 12849,'25'-25,"0"0,0 0,24 25,26 0,-26 0</inkml:trace>
  <inkml:trace contextRef="#ctx0" brushRef="#br0" timeOffset="64867.4861">6945 12750,'-49'0,"-1"0,25 0,25 24,0 26,0-25,25 49,25-24,-25-1,-1 26,1-26,-25-24,0 0,-25 0,25-25,-24 0,-1-25</inkml:trace>
  <inkml:trace contextRef="#ctx0" brushRef="#br0" timeOffset="65140.5134">6945 12254,'-24'0,"48"24,1 26,0 49,49 0,-24 25,24 0,-24 25,0-25,-26-25,-24 26,0-51,-24 0,-1 1</inkml:trace>
  <inkml:trace contextRef="#ctx0" brushRef="#br0" timeOffset="72547.254">8285 15032,'-25'24,"-25"1,26-25,-51 25,-24-25,0 25,-25 0,-25-1,-25 1,1 0,24 0,0 0,25 24,25-24,24 0,26 0,24-25</inkml:trace>
  <inkml:trace contextRef="#ctx0" brushRef="#br0" timeOffset="73251.3244">4043 14064,'0'-25,"0"75,25 24,-25 1,0-1,-25 26,25-1,-25 25,1-25,-1 0,25 0,-25-24,25-26,0 1</inkml:trace>
  <inkml:trace contextRef="#ctx0" brushRef="#br0" timeOffset="73651.3644">4415 14709,'0'-25,"-25"1,1 48,24 1,-25 0,0 0,0 24,25-24,0 0,25-25,0 25,0-25,-1-25,1 25,25 0,-50 0,25 0,-1 25,1 0,-25 24,25 1,-25-25,25-1,-25 1,25 0,-25-50,24 0</inkml:trace>
  <inkml:trace contextRef="#ctx0" brushRef="#br0" timeOffset="74058.4051">4688 14436,'0'25,"0"50,-25-26,25 50,-25-24,1-1,24 1,-25-26,25 1,0-25,0-50,25-25,-1 1,26-1,0 0,-26 26,26 24,0 0,-25 0,-1 24,-24 26,0 0,0-1,-24 1,-1-25,0-1,0 1,0 0,25 0,0-25</inkml:trace>
  <inkml:trace contextRef="#ctx0" brushRef="#br0" timeOffset="74355.4348">5060 14883,'-49'49,"24"1,25-25,-25 0,25-1,25 1,-25 0,25-50,-1 0,1 1,-25-1,25-25,0 25</inkml:trace>
  <inkml:trace contextRef="#ctx0" brushRef="#br0" timeOffset="74562.4555">5135 14957,'0'25,"24"49,-24-74,25 25,0 0,-25-25,25 0,0 0,-25 0,24-25,-24 0,25 1,-25-1,25 0,-25 25</inkml:trace>
  <inkml:trace contextRef="#ctx0" brushRef="#br0" timeOffset="74765.4758">5432 15156,'0'-50,"0"25,25-24,0 24,0 0,24-25,1 26,-1-1</inkml:trace>
  <inkml:trace contextRef="#ctx0" brushRef="#br0" timeOffset="98918.8909">16966 11807,'25'-25,"25"25,24-25,25 25,25-24,25-1,50-25,24 25,0 1,75-1,-50 0,25 0,0 25,-25 0,-25 0,-25 0</inkml:trace>
  <inkml:trace contextRef="#ctx0" brushRef="#br0" timeOffset="99428.9419">21134 10195,'-50'74,"0"1,-24 24,-25 0,0 25,-1 25,-24 0,25-25,0 25,0-50,24 0,26-25,24-24</inkml:trace>
  <inkml:trace contextRef="#ctx0" brushRef="#br0" timeOffset="99899.989">20637 11757,'-99'174,"50"-100,24-24,0-25,0-25,25-50,25 1,0-26,0-24,-1 0,26-25,0 25,-1-25,1 24,24 26,-24-25,0 49,24 0,0 26,-24-1,0 25,-1 25,-49 24,0-24,0 25,-49-1,24 1,-25 24,1-24,24-25,-25 0,25-1,25-24</inkml:trace>
  <inkml:trace contextRef="#ctx0" brushRef="#br0" timeOffset="100188.0178">21208 11534,'0'-49,"25"24,-25-25,25-24,-25 24,24 1,1-1,0 0,0 25,0 1,-25 24</inkml:trace>
  <inkml:trace contextRef="#ctx0" brushRef="#br0" timeOffset="100477.0467">21456 11336,'25'0,"24"0,-24-25,0 25,0-25,0-24,-25-1,0 25,0 0,-25 0,25 25,-25 25,0-25,-24 25,24 25,0-25,25 24,0-24,0 0,25 24,0-49,-1 25,1 0</inkml:trace>
  <inkml:trace contextRef="#ctx0" brushRef="#br0" timeOffset="100990.098">21654 11485,'25'-25,"0"0,0-25,0 26,0-1,-1 0,-24 25,0 50,0-26,-24 26,24-25,24-25,1-25,0 0,0 0,0 1,-1 24,-24 0,25 0,-25 24,0 1,0 25,25-50,-25 25,25-25,0 0,-1 0</inkml:trace>
  <inkml:trace contextRef="#ctx0" brushRef="#br0" timeOffset="101100.109">22126 11410,'-25'-25,"25"1,0-26</inkml:trace>
  <inkml:trace contextRef="#ctx0" brushRef="#br0" timeOffset="101581.1571">22175 11212,'0'0,"25"74,-25-49,0 25,0-1,0 1,0-25,0 24,0-24,0 0,-25 0,1-1,24-24,-25 0,0-24,0 24,25-25,0 0,25-25,0 26,24-1,-24 25,25-25,-1 25,1-25,0 25,-26-25,-24 25,0 25,-24 0,-1 0,0 0,0-1,25 1,25 0,0 0,0-25,24 0</inkml:trace>
  <inkml:trace contextRef="#ctx0" brushRef="#br0" timeOffset="101813.1803">22746 11311,'0'25,"-25"0,25-1,0 26,0-25,25 24,-50-24,25 25,-25-50,0 25,1-25,-26 0,25 0,-24 0</inkml:trace>
  <inkml:trace contextRef="#ctx0" brushRef="#br0" timeOffset="103486.3476">21555 13965,'-223'-99,"25"24,-1 26,-24-1,-25 50,49 0,-24 25,25 25,24-1,0 26,50 24,25 0,50 0,24 0,25 26,49-1,26 0,49 0,25 0,49-25,1 0,24-25,-25 1,25-26,-24-24,-25-25,-26-25,-24-24,-24-26,-26-24,0-25,-49 25,0-50,-50 25,0 25</inkml:trace>
  <inkml:trace contextRef="#ctx0" brushRef="#br0" timeOffset="104181.4171">21481 14362,'49'-50,"1"25,0 1,24-26,-24 0,24 1,-24 24,-1-25,1 26</inkml:trace>
  <inkml:trace contextRef="#ctx0" brushRef="#br0" timeOffset="104739.4729">21952 14089,'0'-25,"25"0,0-24,0-1,24 25,-24 1,0 24,-25 24,25 26,-50-25,25 0,0-1,25-24,-25 0,24-24,26 24,-25-25,0 25,-1 0,1 25,-25-25,25 24,-25 1,25 25,0-25,-25-25</inkml:trace>
  <inkml:trace contextRef="#ctx0" brushRef="#br0" timeOffset="104972.4962">22696 14089,'0'0,"-49"25,24-25,0 25,-25-25,26 24,-1-24,25 25,0 0,0 0,25-25,-1 0,1 0,25 0</inkml:trace>
  <inkml:trace contextRef="#ctx0" brushRef="#br0" timeOffset="105164.5154">22845 14163,'-49'25,"24"0,0 25,0-50,0 49,25-24,-25 0,50 0,0-25,0 0</inkml:trace>
  <inkml:trace contextRef="#ctx0" brushRef="#br0" timeOffset="105644.5634">23192 13915,'25'-24,"-50"73,1-24,-1 25,0-1,0 1,-24-1,24-24,0 25,25-25,-25-1,25-24,0 0,50-24,-25 24,-25-25,24 25,1 0,0 0,0 0,0 25,-25 24,0-24,0 0,-25 0,25 0,-25-1,50-24</inkml:trace>
  <inkml:trace contextRef="#ctx0" brushRef="#br0" timeOffset="105782.5772">23217 14362,'50'-50,"-25"50,-25-25,24 25,-24 0,25 0,-25 25,0 0</inkml:trace>
  <inkml:trace contextRef="#ctx0" brushRef="#br0" timeOffset="106572.6562">23490 14461,'50'-25,"-26"1,-24-1,25 0,-25-25,-25 50,25 0,-49 25,24 0,-25 0,26 0,-1-1,0 1,25-25,0 50,25-50,0 0,-1 0,1-25,25 25,-25 0,-1 25,1-25,0 25,-25-25,25 24,-25 1,25 0,-1-25,-24 25,25-25,0 25,-25-25,25 0,24-25,-24 25,0-25,0 0,0 0,-25 1,25-1,-25 0,-25 0,0 25,0 0,0 25,0 0,25 0,-24-1,24 1,0 0,0 0,24 0,-24-1,25-24,0 0,0 0,0 0,-25-24,49-1,-24 0,-25 0,25 25,-25-25,25 25,0 25,-25 0</inkml:trace>
  <inkml:trace contextRef="#ctx0" brushRef="#br0" timeOffset="106940.693">24135 14833,'25'25,"0"-25,-25 0,24-25,-24 0,25 1,-25-1,25 0,-25 0,0-24,25 98,-25 1,0 24,25 1,-25-1,0 25,0-24,0-1,0 0,-25 1,0-50,-25 0,26-1,-51-48,26-1,-26 0,26-50,24 26,0-26</inkml:trace>
  <inkml:trace contextRef="#ctx0" brushRef="#br0" timeOffset="107076.7066">24631 15106,'25'25</inkml:trace>
  <inkml:trace contextRef="#ctx0" brushRef="#br0" timeOffset="116606.6595">12229 10691,'99'-25,"0"-25,0 26,50-1,-25 25,25-25,25 25,-1 0,1 0,0 0,-26 0</inkml:trace>
  <inkml:trace contextRef="#ctx0" brushRef="#br0" timeOffset="118892.8881">3696 12328,'99'-25,"0"0,25 1,25-1,25 0,-25 0,24 25,-24-25,0 25,-25 0,-50 0,-24 0,-25 0,-50-25,-49 25,-26 0,-24 25,-25-25,-24 50,-1-25,-24 24,24 1,-24 24,49-24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</inkml:traceFormat>
        <inkml:channelProperties>
          <inkml:channelProperty channel="X" name="resolution" value="49.58506" units="1/cm"/>
          <inkml:channelProperty channel="Y" name="resolution" value="28.33948" units="1/cm"/>
        </inkml:channelProperties>
      </inkml:inkSource>
      <inkml:timestamp xml:id="ts0" timeString="2014-03-09T07:46:09.014"/>
    </inkml:context>
    <inkml:brush xml:id="br0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4688 10864,'0'25,"25"-25,0 0,-1 25,1-25,25 25,-25-25,49 25,-24-25,24 24,1 1,-1 0,0 0,26 0,-1-1,25 1,25 25,0-25,-1 24,26-24,24 25,-24 24,49-24,1 24,-1 1,25-1,0 25,-25 0,50 1,-25-1</inkml:trace>
  <inkml:trace contextRef="#ctx0" brushRef="#br0" timeOffset="21153.1151">1984 9971,'0'-24,"-49"48,-1 26,1-25,-1 25,0 24,1-24,-1 24,25 0,25 1,0-26,25 26,0-50,25 24,24-49,-24 0,24 0,-24-25,24-24,-24-1,-26-24,1 24,0-24,-25 24,0 1,-25-1,25 0,-25 1,1 24</inkml:trace>
  <inkml:trace contextRef="#ctx0" brushRef="#br0" timeOffset="21568.1566">2232 11286,'0'-49,"0"-1,-24-25,24-24,0 0,0 0,0 0,24 24,-24-24,0 0,25 24,0 1,0 24,0 26,-1 24,1 0,0 0,-25 49,0 1,0-1,-25 1,0 0,25-1,-24 1</inkml:trace>
  <inkml:trace contextRef="#ctx0" brushRef="#br0" timeOffset="22042.204">2629 10616,'50'-24,"-25"-1,-25-25,25 25,-25-24,0 24,0-25,0 26,-25-1,25 0,-25 25,0 0,25 25,-25 24,0 1,1 0,24-1,0-24,0 0,24 0,1-25,-25 24,25-24,0-24,0-1,24-25,-24 1,25 24,-25 0,-1 25,1 25,0-25,0 25,-25 24,25-24,-25 0,0 0,24-1</inkml:trace>
  <inkml:trace contextRef="#ctx0" brushRef="#br0" timeOffset="22704.2702">3398 10716,'25'-50,"-25"0,25 1,0-26,-1 26,26-1,-25 25,0 1,-25 24,24 24,-24 1,25 25,-25-1,0-24,0 0,0 25,25-26,0-24,0 25,0-25,-1 0,26-25,-25 1,24-1,-24-25,0 1,0-1,0 25,-50-24,25 49,-25 24,0 26,0 0,1-1,-1 1,25-25,25-1,-25 1,24 0,1 0,0-25,25-25,-26 25</inkml:trace>
  <inkml:trace contextRef="#ctx0" brushRef="#br0" timeOffset="23064.3062">4192 10443,'-25'49,"25"-24,-25 25,50-25,0-25,-25 0,50 0,-26-25,1 25,0 0,0 0,-25 25,0-1,25 1,-1 0,-24-50,25 25,-25-25,25-24,0 24,0-25,-1 1,-24-1,0 25</inkml:trace>
  <inkml:trace contextRef="#ctx0" brushRef="#br0" timeOffset="23544.3542">2952 10988,'0'50,"0"24,0 1,-25-1,25 1,0 24,0-25,0 1,25-1,-25 1,25-1,-25-49,24 0,26-25,0 0,-1-50,-24 0,25 1</inkml:trace>
  <inkml:trace contextRef="#ctx0" brushRef="#br0" timeOffset="23832.383">3299 11609,'0'-50,"0"25,-25 25,0 0,1 25,-26 0,25 0,25-1,-25 26,25-25,0 24,25-24,0 0,0 0,0 0,24-50,-24 25,25-25,-26-25,1 1,-25 24,0 0,-25 0,1 1,24-1,-25 25,0-25,25 0</inkml:trace>
  <inkml:trace contextRef="#ctx0" brushRef="#br0" timeOffset="24056.4054">3597 11485,'24'0,"-48"49,-1-24,-25 25,25-1,1-24,24 25,0-26,0 1,24 0,1 0,25-25,-1 0,1-25</inkml:trace>
  <inkml:trace contextRef="#ctx0" brushRef="#br0" timeOffset="24248.4246">3845 11609,'-50'49,"25"-24,1 25,24-26,0 1,0 25,24-25,1-25,0 24,0-48,24 24</inkml:trace>
  <inkml:trace contextRef="#ctx0" brushRef="#br0" timeOffset="24496.4494">4142 11212,'0'49,"-24"1,24 24,0-24,0 24,0 1,0-1,0-24,24 24,-24-24,0-1,0 1,0-25</inkml:trace>
  <inkml:trace contextRef="#ctx0" brushRef="#br0" timeOffset="24696.4694">4043 11609,'25'-25,"-25"0,25 25,24 0,-24 25,0 0,25-1,-26 26,-24 24,25-24</inkml:trace>
  <inkml:trace contextRef="#ctx0" brushRef="#br0" timeOffset="24872.487">4266 11757,'-24'-49,"24"-1,0 25,0-24,0 24,24 25,26-25</inkml:trace>
  <inkml:trace contextRef="#ctx0" brushRef="#br0" timeOffset="25160.5158">4440 11683,'-50'50,"26"-1,24-24,0 0,24 0,-24-1,25 1,0-25,25 0,-26 0,1-25,0 1,0-1,-25 0,25-25,-25 26,0-1,0 0,0-25,-25 75</inkml:trace>
  <inkml:trace contextRef="#ctx0" brushRef="#br0" timeOffset="25424.5422">4589 11857,'25'-25,"-1"0,1 0,0 0,0 25,0-24,-1 24,1 24,-25-24,25 25,-25 0,25 25,-25-26,25 26,0-50</inkml:trace>
  <inkml:trace contextRef="#ctx0" brushRef="#br0" timeOffset="25696.5694">5110 11683,'-50'-25,"25"50,1-25,24 50,24-1,-24-24,50 25,-25-1,0-24,-25 25,0-50,-25 24,-25-24,25 0,-24 0</inkml:trace>
  <inkml:trace contextRef="#ctx0" brushRef="#br0" timeOffset="29344.9342">8930 14089,'-149'25,"25"-25,0 0,-50 0,1 0,-51 0,26 0,-1 25,1-1,0 1,24 0,25 0,0-25,25 25,25-25</inkml:trace>
  <inkml:trace contextRef="#ctx0" brushRef="#br0" timeOffset="30145.0142">2679 12774,'25'75,"-25"-26,25 26,-25 24,0-25,0 26,0-1,0 0,24-24,-24-1,0-24,0-1,0-24,0 0</inkml:trace>
  <inkml:trace contextRef="#ctx0" brushRef="#br0" timeOffset="30377.0374">2753 13444,'25'0,"0"0,0 25,24 0,-24-25,25 25,-25-25,24 0,-24 0,25 0,-26-25,1-25,0 25,-25-49</inkml:trace>
  <inkml:trace contextRef="#ctx0" brushRef="#br0" timeOffset="30601.0598">3200 12998,'-25'74,"25"-24,0 24,0 1,0-1,25 25,-25-49,0 24,0-24,25-25,-25-1,24 1,-24-50,25 1</inkml:trace>
  <inkml:trace contextRef="#ctx0" brushRef="#br0" timeOffset="30881.0878">3349 13643,'0'49,"24"-24,1 25,-25-50,25 0,-25-25,25 0,-25-25,25 26,-25-26,0 25,0-24,-25-1,25 25,25 0</inkml:trace>
  <inkml:trace contextRef="#ctx0" brushRef="#br0" timeOffset="31153.115">3646 13717,'-25'-25,"25"0,0 1,25-1,-25-25,0 25,25-24,-25 24,25 0,-25 0,25 25</inkml:trace>
  <inkml:trace contextRef="#ctx0" brushRef="#br0" timeOffset="31305.1302">3870 13767,'24'0,"-24"-25,0 0,25-25,-25 1</inkml:trace>
  <inkml:trace contextRef="#ctx0" brushRef="#br0" timeOffset="31636.1633">3919 13593,'0'74,"25"-49,-25 0,25 25,-25-50,25 0,-25 0,24-25,-24 0,25 0,0 0,0 1,-25 24,25-25,-25 50,0-1,24 26,-24-25,25 0,0-25</inkml:trace>
  <inkml:trace contextRef="#ctx0" brushRef="#br0" timeOffset="32153.215">4415 13643,'0'-50,"0"50,-25 0,1 0,-1 25,25 0,-25-1,0 26,50-25,-25 0,0-1,25-24,0 25,-1-25,1-25,-25 25,25-24,-25-1,25 0,-25-25,0 26,0-1,0 0,0 50,25 0,-1 24,-24 26,25-26,0 50,0-24,-25-1,25 25,-25-24,0-1,-25-24,0 0,-25-26,-24-24,24 0,-24 0,24-24,-24-26,49 0,-24-24</inkml:trace>
  <inkml:trace contextRef="#ctx0" brushRef="#br0" timeOffset="33065.3062">4961 13891,'0'-50,"25"25,0-24,-1-1,1 0,0 1,0 24,-25 75,0-26,0 1,0 0,0 25,25-26,-1 1,1-25,25 25,-25-25,24-25,1 0,-1 1,-24-26,25 25,-50-24,25-1,-25 25,-25 0,25 25,-25 25,-25 0,26 0,-1 24,0-24,0 25,25-25,0 24,0-24,25 0,0 0,-25-25,25 24,24-48,1 24</inkml:trace>
  <inkml:trace contextRef="#ctx0" brushRef="#br0" timeOffset="33425.3422">5705 13742,'-25'25,"0"-1,1-24,-1 25,0 0,50 0,0-25,-1 0,1 0,0-25,0 25,0 0,-25 25,0 24,0-24,24-25,1 0,0-25,-25 25,50-24,-25-26,-25 25,24 0,1 1</inkml:trace>
  <inkml:trace contextRef="#ctx0" brushRef="#br0" timeOffset="33921.3918">5234 14263,'-50'0,"1"-25,-1 25,25 0,75 49,-25 1,-1 0,26-1,-25 1,0 0,-25-1,0-24,-25 0,0 0,0-1,0-48,1 24,24-25,-25 0,50-25,-1 1,1-26</inkml:trace>
  <inkml:trace contextRef="#ctx0" brushRef="#br0" timeOffset="34096.4093">5507 14089,'-25'74,"25"-24,-25 0,0-1,0 1,25 0,-24-1,24-24,0 25,0-50</inkml:trace>
  <inkml:trace contextRef="#ctx0" brushRef="#br0" timeOffset="34378.4375">5383 14412,'24'0,"1"0,0 0,25 0,-26 0,26 0,0 24,-26-24,1 25,-25 0,-25-25,1 25,-1 0,0-1,25 1,25 0,0-25</inkml:trace>
  <inkml:trace contextRef="#ctx0" brushRef="#br0" timeOffset="34585.4582">5953 14362,'0'50,"-25"-26,1 51,-1-26,-25 26,25-1,-24 1,24-26,0 1,25-25,0-1</inkml:trace>
  <inkml:trace contextRef="#ctx0" brushRef="#br0" timeOffset="34817.4814">6127 14461,'25'-49,"-50"98,0 1,0 24,-24-24,24 24,0-24,0 24,0-24,25-1,-24-24</inkml:trace>
  <inkml:trace contextRef="#ctx0" brushRef="#br0" timeOffset="35001.4998">5829 14734,'25'-25,"0"25,24-25,1 1,24-1,-24 0,0-25</inkml:trace>
  <inkml:trace contextRef="#ctx0" brushRef="#br0" timeOffset="35273.527">6548 13568,'-49'75,"24"-26,-25 26,-24-1,24 0,1 1,-1-1,1 1,24-26,0 1,25-25,0 24</inkml:trace>
  <inkml:trace contextRef="#ctx0" brushRef="#br0" timeOffset="36184.6181">6424 14163,'25'-24,"0"-26,0 25,0-24,24-1,1 25,-25 0,24 1,-49 24,25 24,-25 1,-25 0,25 0,-25 0,25-1,25 1,-25-25,25 0,0-25,0 1,-1 24,1 0,-25 24,0 1,0 0,25 0,0-25,0 0,24 0,-24 0,0 0,0-25,24 0,-49 25,0 0,-24 0,-1 0,25 25,-25 0,50 0,-25-1,25-24,-1 25,1-25,-25 0,25 0,0-25,-25 25,0-24,25-1,-25 0,24-25,1 50</inkml:trace>
  <inkml:trace contextRef="#ctx0" brushRef="#br0" timeOffset="36392.6389">7243 14238,'0'-25,"25"-25,0 26,-1-1,1-25,0 25,-25 1,0 48</inkml:trace>
  <inkml:trace contextRef="#ctx0" brushRef="#br0" timeOffset="36665.6662">7541 14287,'49'0,"-24"-24,0-1,-25 0,-25-25,0 50,-24-24,24 48,0-24,25 25,0 25,25-1,0-24,24 0,-24 25,49-25,-24-1</inkml:trace>
  <inkml:trace contextRef="#ctx0" brushRef="#br0" timeOffset="41258.1254">16222 11931,'25'-25,"0"25,0-49,24 24,26-25,24-24,0 24,25-24,0-1,0 1,25 24,0-24,-50 24,25 1</inkml:trace>
  <inkml:trace contextRef="#ctx0" brushRef="#br0" timeOffset="41937.1933">17835 10517,'0'75,"0"-26,0 26,0-1,0 0,-25 1,25-1,0 1,0-1,0 1,25-26,-25-24,0 25</inkml:trace>
  <inkml:trace contextRef="#ctx0" brushRef="#br0" timeOffset="42410.2406">17711 10492,'74'-74,"-24"49,24 0,0 25,-24-24,0 24,-1 0,-49 24,0 1,-25 25,-24-1,-1 1,1 24,-1-24,25 24,25-24,0 0,25-1,25 1,-1-1,1 1,24 0,-24 24,-25-24,-25-1,0 1,-25-25,0 0,-25-1,26-24,-1 0,25-24</inkml:trace>
  <inkml:trace contextRef="#ctx0" brushRef="#br0" timeOffset="42601.2597">18380 11162,'25'50,"0"-25,0-1,-1-24,-24 0,25 0,-25 0,25-24,0-1</inkml:trace>
  <inkml:trace contextRef="#ctx0" brushRef="#br0" timeOffset="43425.3421">18653 11112,'0'25,"25"-25,-25-25,0 1,0-1,-25 50,25-1,0 1,25 0,0 0,0 0,-1-25,1 0,0 25,0-25,0-25,-1 25,1-25,0 25,-25-25,0-25,-25 50,50 25,0 0,0 25,-1-1,1 26,25-1,-25-24,-1 24,-24 1,0-26,0 26,-24-26,-1 1,-50-1,1-24,0 0,-1-25,26 0,-1-50,0 1,26-1,-1-49,25 0</inkml:trace>
  <inkml:trace contextRef="#ctx0" brushRef="#br0" timeOffset="43601.3597">19100 11261,'24'50,"-24"0,0-26,0 1,-24-50</inkml:trace>
  <inkml:trace contextRef="#ctx0" brushRef="#br0" timeOffset="43745.3741">19124 10964,'0'49,"25"-24,-25 25</inkml:trace>
  <inkml:trace contextRef="#ctx0" brushRef="#br0" timeOffset="43977.3973">19174 11261,'25'0,"0"-49,-25 24,24 0,1 0,-25 0,25 25,-25 25,25 0,0 25,-25-25,24-25,-24 24,25-24,0 0,25 0</inkml:trace>
  <inkml:trace contextRef="#ctx0" brushRef="#br0" timeOffset="44481.4477">19621 11137,'-50'25,"25"0,0 0,25 0,-25-1,25 1,0 0,25 25,0-50,0 0,0 0,0-25,-1 25,-24-50,25 25,-25 1,0-26,25 100,0-1,0 26,-1-26,1 26,-25-1,25 0,0 26,-25-26,0 0,-25-24,0 0,0-1,-24-24,-26 0,1-25,-1 0,1 0,24-25,1 0,-1-24,25-26</inkml:trace>
  <inkml:trace contextRef="#ctx0" brushRef="#br0" timeOffset="45331.5327">20315 10319,'-25'99,"25"-25,-25 26,1-1,-26 25,25-25,-24 0,24 0,-25 1,25-1,1-49,-1 24,0-49,25 0,0-1</inkml:trace>
  <inkml:trace contextRef="#ctx0" brushRef="#br0" timeOffset="46226.6222">20191 11410,'0'-49,"25"-1,0 0,-1-24,1 24,0 25,-25 25,25 25,-25 0,0 0,0 25,0-26,25 1,-25-25,24 25,-24-25,25 0,0 25,0-25,0 0,-1 0,1 0,0 0,0 0,0-25,-1 0,1 0,0 1,-25-26,0 25,0 0,0 0,-25 25,0 25,25 0,0 25,0-25,0 24,0-24,25 25,0-26,-25 1,25 0,0-25,0 25,-1-25,1 0,-25-25,25 0,-25 0,0-24,0-1,25 25,0 1,-1 24,1-25,0 25,25 0,-26 0</inkml:trace>
  <inkml:trace contextRef="#ctx0" brushRef="#br0" timeOffset="46721.6717">21059 11286,'-25'25,"1"0,-1 0,25-1,25 1,-1-25,1 0,0 0,0-25,0 1,-1-26,-24 25,25-24,-25 24,0 50,0-1,25 51,0-26,-25 26,25-26,-1 26,1-26,-25 26,25-26,-25-24,-25 25,0-25,1-1,-26-24,0 0,1-24,-1-1,25-25,-24 25,24-49,0 0,50-1</inkml:trace>
  <inkml:trace contextRef="#ctx0" brushRef="#br0" timeOffset="46890.6886">21431 11410,'50'50,"-50"-50,25-25,-25 0</inkml:trace>
  <inkml:trace contextRef="#ctx0" brushRef="#br0" timeOffset="47217.7213">21555 11162,'25'25,"-50"25,25-26,-25 26,25-25,0 24,0-24,0 0,25-25,-25 0,25-25,0 0,0-24,-1 24,1 25,0-25,0 50,-25 0,0 0,0 24,25-49,-25 0,25 0</inkml:trace>
  <inkml:trace contextRef="#ctx0" brushRef="#br0" timeOffset="47713.7709">22002 11311,'-25'0,"0"25,0 0,1-1,-1 1,0 0,25 25,25-26,0-24,-25 0,24-24,1-1,25 0,-25 0,-1 0,1 1,-25 24,25 0,-25 49,0 1,25-1,-25 1,0 24,0 1,0-1,0 1,0-1,-25-24,25-1,-25-24,-24 0,24-25,0 0,-25 0,1-25,24-25,0 26,0-26,1 0,-1-24,50 24</inkml:trace>
  <inkml:trace contextRef="#ctx0" brushRef="#br0" timeOffset="48122.8118">22547 11336,'25'25,"-25"-1,-25 26,25-25,0 0,0-1,25 1,0-25,0-25,0 25,-1-24,1 24,-25 0,25 0,-25 49,25-24,-25-25,25 25,0-25,-25 25,24-25,1-25,0 25,0-25</inkml:trace>
  <inkml:trace contextRef="#ctx0" brushRef="#br0" timeOffset="48361.8357">23192 11137,'0'50,"25"-25,-25 24,25 1,-25 0,25-1,-25 1,25-1,-25 1,0-25,0 0,0-1,-25 1</inkml:trace>
  <inkml:trace contextRef="#ctx0" brushRef="#br0" timeOffset="48721.8717">23242 11336,'74'-75,"-24"51,0 24,-26 24,1 1,0 0,-25 25,25-1,-50 1,25-25,-25 24,25-24,0 0,25 0,25-25,-26 0,26 0,0 24,-26 1,26 0,-50 0,25 0,-25-1,-25 1</inkml:trace>
  <inkml:trace contextRef="#ctx0" brushRef="#br0" timeOffset="48896.8892">23068 11534,'-49'50,"49"-25,0 24,25-49,-25 0</inkml:trace>
  <inkml:trace contextRef="#ctx0" brushRef="#br0" timeOffset="49040.9036">22994 11286,'0'0</inkml:trace>
  <inkml:trace contextRef="#ctx0" brushRef="#br0" timeOffset="50274.0269">18876 12378,'0'-25,"-24"-25,-1 50,-25-25,1 50,-1 0,0 0,1 24,-1 1,25-25,25 24,0 1,0-25,25-25,25 25,-25-25,24-25,1 0,-1 0,1 0,-25-24,0 24,-1 25,-24 50,0-1,0-24,0 25,-24-1,24-24,0 0,24 0,1-25,0-25,0 0,0-25,-1 1,1 24,25 25,-25-25,-1 25,1 25,0 0,-25-25,25 25,0 24,-25-49,24 0,1 0,0 0,0 0,0-25,-1 25,-24 25,0-25,-24 50,24-1,0-49,24 0,1-24,0-1,25 0</inkml:trace>
  <inkml:trace contextRef="#ctx0" brushRef="#br0" timeOffset="50498.0493">19769 12129,'0'25,"0"25,-24 0,-1-1,25 26,-25-1,25 25,0-49,-25 24,25-24,0-1,0 1,0-25</inkml:trace>
  <inkml:trace contextRef="#ctx0" brushRef="#br0" timeOffset="51186.1181">19571 12626,'25'-50,"0"50,-1-25,26 0,-25 1,24-1,1 0,-25-25,24 1,-24-1,0 50,-25-25,0 100,0-26,0 26,-25-26,0 26,25-26,0 1,-24 0,24-1,0-24,24 0,-24-25,25-25,0 25,0 0,0 0,-1-25,26 25,-25 0,0-25,24 25,-24-24,0-1,0 0,-25 0,-25 0,0 25,25 0,-25 25,0 0,1 0,24 0,0 24,24-24,-24 25,25-26,0 1,0 0,0-25,-1 0,1-25,0 0,0 1,0-26,-1 25,1 0,0 1,-25 24,25-25,0 25</inkml:trace>
  <inkml:trace contextRef="#ctx0" brushRef="#br0" timeOffset="51402.1397">21010 12750,'-50'49,"25"-24,0 0,1 0,24 24,0-24,24 0,26-25,0 25,-1-50</inkml:trace>
  <inkml:trace contextRef="#ctx0" brushRef="#br0" timeOffset="51697.1692">21258 12849,'-50'25,"0"-1,50 1,0 0,0 0,50 24,-25-24,24 0,1-25,0 25,-26-50,26 25,-50-25,0-24,0 24,-25-25,25 25,-25 1,1-1,-1 25,25 0,-25 0</inkml:trace>
  <inkml:trace contextRef="#ctx0" brushRef="#br0" timeOffset="52042.2037">21580 13047,'25'-25,"0"-24,-1 24,-24 25,25 0,-25 25,0 0,25-1,0 1,0-25,-25 0,25 0,-1 0,1 0,0 0,0 0,0-25,-1 25,1 25</inkml:trace>
  <inkml:trace contextRef="#ctx0" brushRef="#br0" timeOffset="52409.2404">21903 13444,'-25'50,"25"-1,-25 1,25-100,25 1,0-26,-1 1,1-25,0 24,25-24,-1 25,1 24,-1 0,-24 26,25 24,-25 24,-1 1,1 25,-25-1,-25 1,1-25,-1 24,-25-24,25 0,1-25,24 25,0-25</inkml:trace>
  <inkml:trace contextRef="#ctx0" brushRef="#br0" timeOffset="52882.2877">22498 12998,'-50'24,"25"-24,1 25,24 0,-25 0,25 0,25 24,-1-49,1 0,0 0,0 0,0 0,-1 0,1 0,-25 0,25 0,0-25,0 1,-1 24,1 0,-25 24,25-24,-25 25,25 0,0 0,-25 0</inkml:trace>
  <inkml:trace contextRef="#ctx0" brushRef="#br0" timeOffset="53330.3325">22920 13221,'24'25,"-24"0,25-25,0 24,0-24,0 0,-25-24,24 24,1-25,-25 0,25-25,0 25,-25 25,25 0,-1 25,-24 25,25 0,0-1,0 26,0-1,-1 0,1 26,-25-1,0-25,-25 1,1-26,-26 1,0-25,1-25,-26-25,26 0,24 0,0-24,0-26</inkml:trace>
  <inkml:trace contextRef="#ctx0" brushRef="#br0" timeOffset="53472.3467">23589 13494,'0'0,"0"0</inkml:trace>
  <inkml:trace contextRef="#ctx0" brushRef="#br0" timeOffset="82851.2843">16297 14213,'24'25,"26"0,0-1,24 1,25 25,25-25,-24 24,24-24,24 25,-24-25,-24 24,24-24</inkml:trace>
  <inkml:trace contextRef="#ctx0" brushRef="#br0" timeOffset="83379.3371">18231 14039,'-49'-24,"-26"24,1 0,0 0,-1 24,1 26,-1 0,26-1,-1 26,25-1,1 25,24-24,24 24,26 0,0-24,-1 24,1-50,24 26,-24-50,-1 24,1-49</inkml:trace>
  <inkml:trace contextRef="#ctx0" brushRef="#br0" timeOffset="83642.3634">17661 14560,'50'25,"-26"0,51 0,-26-25,1 25,0-25,-1 0,1-25,-1 25,-24-25,25 0</inkml:trace>
  <inkml:trace contextRef="#ctx0" brushRef="#br0" timeOffset="83787.3779">18306 14684,'49'50,"-24"0,25-1,-1-24,1 25,-25-26,0 1,0 0</inkml:trace>
  <inkml:trace contextRef="#ctx0" brushRef="#br0" timeOffset="84068.406">18380 14982,'50'-25,"-25"0,-1 1,1-1,0 25,25-25,-25 25,-1 0,26 0,-25 0,0 25,-25 0,0-1,0 26</inkml:trace>
  <inkml:trace contextRef="#ctx0" brushRef="#br0" timeOffset="84466.4458">18604 15354,'0'-50,"0"1,24-1,1-24,0-1,0 26,0-26,-1 26,1-26,25 26,-25 24,24 25,-24-25,0 25,0 25,-1 0,1 0,-25-1,0 51,-25-26,1 1,-1-25,0 24,25-24,-25 0,0 0,25-25,0 0</inkml:trace>
  <inkml:trace contextRef="#ctx0" brushRef="#br0" timeOffset="84826.4818">19124 14957,'-24'0,"-1"0,25 25,-25-25,0 25,25 0,0 24,25-24,0-25,0 25,-1-25,1 0,-25 0,25-25,0 25,-25-25,0 0,0-24,25 24,-25 0,0 0,0 1</inkml:trace>
  <inkml:trace contextRef="#ctx0" brushRef="#br0" timeOffset="85106.5098">19273 15230,'0'-25,"0"0,0-24,0 24,0 0,25-24,-25 24,25-25,0 25,-25-24,24 24,26 0,-25-24,0 24</inkml:trace>
  <inkml:trace contextRef="#ctx0" brushRef="#br0" timeOffset="85379.5371">19720 14536,'25'0,"-1"24,-48 26,24 0,-25-1,0 1,25-1,-25 26,0-26,25 1,-24 0,24-1,-25-24,25 25,-25-26</inkml:trace>
  <inkml:trace contextRef="#ctx0" brushRef="#br0" timeOffset="85650.5642">19472 15007,'24'-25,"1"25,0 25,0-25,0 0,24 25,-24-25,25 24,-25-24,-1 25,1 0,-25-25,25 25</inkml:trace>
  <inkml:trace contextRef="#ctx0" brushRef="#br0" timeOffset="85763.5755">19794 15255,'-25'25,"50"-50,-25 0</inkml:trace>
  <inkml:trace contextRef="#ctx0" brushRef="#br0" timeOffset="85907.5899">19844 15056,'0'-24,"25"-1,-1 25,-24 25</inkml:trace>
  <inkml:trace contextRef="#ctx0" brushRef="#br0" timeOffset="86193.6185">19844 15280,'25'-25,"-1"25,1-25,0 0,-25 25,25-25,0 25,-25 25,24 0,-24 0,0 24,0-24,0-25</inkml:trace>
  <inkml:trace contextRef="#ctx0" brushRef="#br0" timeOffset="86795.6787">20340 15230,'-25'0,"25"0,-25 25,-24-25,24 25,0-25,0 24,25 1,-25 0,25 0,0 0,0 0,25-1,0 1,0-25,-25 0,25 0,-1-25,-24 1,25-1,-25 0,25 0,-25-25,0 26,0-1,-25 0,25 50,0 24,0 1,0 25,0-1,0 25,25 0,-50-24,25 24,0-25,-49 26,24-26,-25-24,1-1,-26-49,1 25,24-25,1-25,-26 0,50 1,-24-1</inkml:trace>
  <inkml:trace contextRef="#ctx0" brushRef="#br0" timeOffset="94410.4401">16272 16470,'0'25,"49"-25,-24 25,50 25,-26-26,51 26,-26 0,25-1,0-24,-24 25,24-1,-25-24,1 0,-1 0</inkml:trace>
  <inkml:trace contextRef="#ctx0" brushRef="#br0" timeOffset="94875.4866">17587 16718,'-25'75,"25"-1,0 1,0-26,25 26,-25-26,0 1,0-1,0 1,24-25</inkml:trace>
  <inkml:trace contextRef="#ctx0" brushRef="#br0" timeOffset="95282.5273">17537 16495,'0'-49,"0"49,25 0,24 0,1 24,24 26,-24 0,24 24,-24 0,0 26,-26-26,1 0,-25 1,-25-26,1 26,-26-50,25 24,-24-24,-1-25,0 25,26-25,-1 0,25-25</inkml:trace>
  <inkml:trace contextRef="#ctx0" brushRef="#br0" timeOffset="95644.5635">18256 17214,'0'-24,"25"-26,-25 25,0-24,0-1,-25 25,25 0,-25 25,1 0,-1 0,0 25,0 0,25 25,-25-1,25-24,0 25,0-26,25 1,0-25,0 25,0-50,24 25,-24-25,25-24</inkml:trace>
  <inkml:trace contextRef="#ctx0" brushRef="#br0" timeOffset="95866.5857">18405 17264,'0'25,"25"-25,-25 0,25 0,-25-25,24 0,1 0,0-24,0-1,0 1,0 49,-25-25,0 25</inkml:trace>
  <inkml:trace contextRef="#ctx0" brushRef="#br0" timeOffset="96211.6202">18703 17289,'25'-25,"-25"25,24-50,-24 26,25-26,-25 25,0-24,0 24,-25 0,25 25,-24 25,24 0,-25-1,25 26,0-25,0 0,0 24,25-24,-25-25,24 25,-24-25,25 0,0-25</inkml:trace>
  <inkml:trace contextRef="#ctx0" brushRef="#br0" timeOffset="96484.6475">19149 16793,'0'49,"-25"-24,25 25,-24-1,-1 26,0-26,0 26,0-26,1 1,24 0,-25-26,25 1,25 0,-1-25</inkml:trace>
  <inkml:trace contextRef="#ctx0" brushRef="#br0" timeOffset="96738.6729">19199 17239,'-25'50,"0"-50,25 25,25-1,-25 1,25-50,0 25,-1-24,1-1,0-25,0 25,-25 25,25 0,-25 0</inkml:trace>
  <inkml:trace contextRef="#ctx0" brushRef="#br0" timeOffset="97146.7137">19174 17785,'0'50,"0"-75,25 0,0-49,-1 24,1-24,25-1,-25 1,-1 24,26-24,0-1,-26 26,26-1,-25 25,25 0,-26 25,-24 0,25 25,-25 25,0-25,-25 49,-24-24,24-1,-25-24,25 0,25 0,-24-25,48-50</inkml:trace>
  <inkml:trace contextRef="#ctx0" brushRef="#br0" timeOffset="97291.7282">19769 17338,'0'25,"0"25,0-75</inkml:trace>
  <inkml:trace contextRef="#ctx0" brushRef="#br0" timeOffset="97426.7417">19844 17264,'25'-50,"-1"1,1-1,-25 25,25 1,-25 24,25 0,-25 24</inkml:trace>
  <inkml:trace contextRef="#ctx0" brushRef="#br0" timeOffset="97658.7649">19893 17388,'25'-50,"0"1,25 24,-26 0,1 0,0 25,-25 0,25 0,-25 25,25 0,-1 0</inkml:trace>
  <inkml:trace contextRef="#ctx0" brushRef="#br0" timeOffset="98154.8145">20389 17239,'-49'25,"-1"0,25 0,1-1,24 1,0 25,24-25,-24-1,25-24,0 0,0-24,0-1,-1 0,1 0,0-24,-25 24,25 0,0 75,-25-1,24 1,-24 24,25 26,-25-26,0 0,0 1,0-1,-25 1,1-51,-26 1,25 0,-24-25,-1 0,0-25,1 0,-1-24,25-1,25-24</inkml:trace>
  <inkml:trace contextRef="#ctx0" brushRef="#br0" timeOffset="99002.8993">21010 17611,'0'-24,"0"-26,24 25,1-49,0 49,-25-25,25 25,-25 1,25 48,-25 1,24 0,-24 0,0 24,25-24,0 0,0 0,0 0,-25-25,24-25,1 25,0-25,0 0,0 0,-1 1,-24-26,0 25,-24 25,24 25,-25 0,0 0,0-1,25 26,0-25,25-25,-25 0,25 0,24 0,-24-25,25 0,-1 0</inkml:trace>
  <inkml:trace contextRef="#ctx0" brushRef="#br0" timeOffset="99354.9345">21605 17413,'0'25,"-25"-1,0 1,25 0,0 0,25-25,-25-25,25 25,0-25,-1 25,1 0,-25 25,-25 25,50-25,-25-25,25 0,-25 0,25 0,0-25,0 25,-1-25,-24 0,25 0,0 0,0 1</inkml:trace>
  <inkml:trace contextRef="#ctx0" brushRef="#br0" timeOffset="100043.0033">22696 17016,'-25'25,"1"24,-26 26,-24-1,-1 25,1-24,24-1,1 1,-1-1,0-24,1-1,24 26,-25-26</inkml:trace>
  <inkml:trace contextRef="#ctx0" brushRef="#br0" timeOffset="100675.0665">16421 18033,'0'74,"0"-49,-25 25,25-25,-25-1</inkml:trace>
  <inkml:trace contextRef="#ctx0" brushRef="#br0" timeOffset="100859.0849">16421 17810,'25'-50,"-1"25,-24 1,25 24,-25 0,25 24</inkml:trace>
  <inkml:trace contextRef="#ctx0" brushRef="#br0" timeOffset="101650.164">16570 18132,'49'-74,"-24"24,0 25,-25 1,25 48,-1 1,-24 0,0 0,0 24,25-24,-25-25,25-25,-25 1,25 24,0 0,-25 0,24 0,-24 24,25 1,-25 25,0-25,0 49,25-24,-25 24,0 0,0-24,-25 0,25-1,0 1,0-25,0-75,0 1,0-26,0-24,0 0,0-1,25 1,-25 25,25-1,0 26,-1-1,1 1,0 49,0 0,0 0,-1 24,1 26,0 0,-25-1,0 1,-25-1,0-24,25 0,-24 0,-1 0,25-1,-25 1</inkml:trace>
  <inkml:trace contextRef="#ctx0" brushRef="#br0" timeOffset="102178.2168">17239 18256,'-25'-25,"25"1,0-26,0 25,25-24,0 24,-25 0,25 0,0 25,-1 0,-24 0,25 25,-25 0,0 0,0-1,0 1,-25 0,25 0,0 24,25-49,-25 25,25-50,-25 25,25-24,0-1,-1 0,1 0,0-24,0 49,0-25,-25 0,25 25,-1 25,-24-25</inkml:trace>
  <inkml:trace contextRef="#ctx0" brushRef="#br0" timeOffset="102475.2465">17636 18281,'25'-25,"0"0,0 1,-25-26,24 25,-24 0,-24 1,24 48,-25 1,0 0,25 0,0 0,0 24,25-49,0 25,-1 0,1-25,0 0,25-25</inkml:trace>
  <inkml:trace contextRef="#ctx0" brushRef="#br0" timeOffset="102795.2785">17934 18107,'-50'25,"50"0,-25 0,1 0,24-1,0 1,24 0,1 0,0 0,0-25,0-25,-1 25,1-25,0-25,0 1,-25-1,0 1,0-1,-25 0,25 1,-25-1,0 1,1 24,24 0</inkml:trace>
  <inkml:trace contextRef="#ctx0" brushRef="#br0" timeOffset="103243.3233">18207 18876,'24'-49,"1"-26,0 1,0 0,0-26,-1 1,1 0,0 24,0 1,0 24,-1 1,1 24,0 0,0 25,0 25,0 25,-1-1,-24 1,0 24,0-49,-24 25,-1-1,25-24,-25 0,25-25,-25 25,25-50</inkml:trace>
  <inkml:trace contextRef="#ctx0" brushRef="#br0" timeOffset="103731.3721">18777 18455,'0'-25,"-25"0,25-25,0 1,0-1,25 1,-25 24,25 25,25-25,-26 25,1 25,0-25,0 25,-25-1,-25 1,25 25,-25-25,25-1,0 1,0 0,0 0,25 0,0-1,0-24,-1 0,1 0,0-24,0-1,0 0,-25 0,0-24,0 24,0 0,0 0,24 25</inkml:trace>
  <inkml:trace contextRef="#ctx0" brushRef="#br0" timeOffset="104058.4048">19199 18306,'-25'49,"0"-24,25 0,0 25,25-26,0 1,0-25,24 25,-24-50,0 25,24-25,-24-24,0-1,-25 1,25-1,-25 0,0 1,-25 24,25-25,0 26,-25-1,25 0,0 25</inkml:trace>
  <inkml:trace contextRef="#ctx0" brushRef="#br0" timeOffset="104307.4297">19645 18430,'-24'49,"-1"-24,25 0,0 25,0-25,25-25,-1 0,1-25,25 0,-1 0,-24-25,25 1,-1-1</inkml:trace>
  <inkml:trace contextRef="#ctx0" brushRef="#br0" timeOffset="104530.452">20042 18107,'0'-24,"-25"73,1-24,-1 49,0-24,25 0,-25-1,25 1,0-1,25 1,-25 0,0-25,0 24,0-49</inkml:trace>
  <inkml:trace contextRef="#ctx0" brushRef="#br0" timeOffset="104707.4697">19893 18430,'25'-25,"0"25,0 0,24-25,-24 25,25 0,24 0</inkml:trace>
  <inkml:trace contextRef="#ctx0" brushRef="#br0" timeOffset="104922.4912">20241 18430,'-25'25,"25"-1,0 26,0 0,25-25,-1 24,-24 1,25-25,-50-1,1-24,-1 0,0 0,0 0,0 0</inkml:trace>
  <inkml:trace contextRef="#ctx0" brushRef="#br0" timeOffset="105054.5044">20563 18728,'25'0,"-25"0</inkml:trace>
  <inkml:trace contextRef="#ctx0" brushRef="#br0" timeOffset="111036.1025">21282 14511,'0'25,"0"24,0 1,-24-1,-26 26,25-1,-24 1,24 24,-25-25,1 1,-1-1,0 25,1-24,-1-1,25 1,1-26,-1 1,25-25,0-1</inkml:trace>
  <inkml:trace contextRef="#ctx0" brushRef="#br0" timeOffset="111971.196">21307 15503,'-25'74,"-24"-24,24-25,0 0,0-1,1 1,24-25</inkml:trace>
  <inkml:trace contextRef="#ctx0" brushRef="#br0" timeOffset="112171.216">21382 15379,'24'-25,"1"0,-25 25,25-25,0 25,-25 0,0 25,25-25</inkml:trace>
  <inkml:trace contextRef="#ctx0" brushRef="#br0" timeOffset="112564.2553">21406 15677,'25'-25,"25"0,-25 0,-1 0,1 25,0 0,-25 0,25 25,-25 0,0 0,0 0,25-1,-25-24,24 0,1 0,0 0,0-24</inkml:trace>
  <inkml:trace contextRef="#ctx0" brushRef="#br0" timeOffset="112988.2977">21803 15776,'-24'74,"-1"-24,25-1,-25 26,0-26,0 1,25 0,-25-26,1 26,24-50,0-25,0-24,24-1,1-24,0-1,0 1,25-1,-1-24,1 50,-1-26,1 50,-25-24,24 49,-24 0,-25 0,25 49,-50 1,0 0,1-26,-1 26,0-25,0 0,0-1,1 1,24 0</inkml:trace>
  <inkml:trace contextRef="#ctx0" brushRef="#br0" timeOffset="113283.3272">22175 15751,'-49'0,"24"0,25 25,-25 0,50 24,-25-49,25 25,0-25,-1 0,1 25,0-50,0 25,0 0,-1-25,1 25,-25-25,0 25</inkml:trace>
  <inkml:trace contextRef="#ctx0" brushRef="#br0" timeOffset="113661.365">22275 15949,'0'25,"24"0,-24-25,25-25,0-24,0-1,0 0,-1 1,1-1,0-24,0 24,0 1,-1-1,1 0,0 26,-25-26,25 50,-25-25,25 50,-1 25,-24 24,0-24,0 24,-24-24,24 24,0-24,-25 24,25-24,-25-26</inkml:trace>
  <inkml:trace contextRef="#ctx0" brushRef="#br0" timeOffset="113877.3866">22473 15850,'50'-25,"-50"1,24 24,1-25,0 25,0 0,0 0,-1 0,1 25</inkml:trace>
  <inkml:trace contextRef="#ctx0" brushRef="#br0" timeOffset="114380.4369">22721 15999,'0'25,"0"0,0-50,25 0,0-25,-25 26,25-26,-1 25,-24 0,25 1,-25-1,0 74,0-24,-25 0,1 25,24-26,0 1,0 0,0 0,24-50,1 25,0-25,0-24,0 49,-1-25,1 25,-25-25,0 75,25-1,-25-24,25 0,0 0</inkml:trace>
  <inkml:trace contextRef="#ctx0" brushRef="#br0" timeOffset="114875.4864">23217 15949,'-25'0,"1"25,-1 0,25-25,-25 25,25 24,0-24,25 0,-25 0,25-25,-25 25,24-25,1 0,0-25,0 25,0-50,-25 25,24 1,-24-1,0 0,0 0,0 50,25 25,-25-1,0 26,25 24,-25-25,25 26,-50-26,25 0,-25 1,-24-26,-26-24,26 0,-51-25,26-25,-25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</inkml:traceFormat>
        <inkml:channelProperties>
          <inkml:channelProperty channel="X" name="resolution" value="49.58506" units="1/cm"/>
          <inkml:channelProperty channel="Y" name="resolution" value="28.33948" units="1/cm"/>
        </inkml:channelProperties>
      </inkml:inkSource>
      <inkml:timestamp xml:id="ts0" timeString="2014-03-09T07:48:57.531"/>
    </inkml:context>
    <inkml:brush xml:id="br0">
      <inkml:brushProperty name="width" value="0.05292" units="cm"/>
      <inkml:brushProperty name="height" value="0.05292" units="cm"/>
      <inkml:brushProperty name="color" value="#8066A0"/>
    </inkml:brush>
  </inkml:definitions>
  <inkml:trace contextRef="#ctx0" brushRef="#br0">13395 12105,'24'24,"1"-48,-25 24,25 0,0-25,24 0,1 0,24 0,1-24,24-1,25 1,0-26,0 1,0 24,0-24,0 24,0 1,-25-26</inkml:trace>
  <inkml:trace contextRef="#ctx0" brushRef="#br0" timeOffset="1498.1498">15032 10046,'24'-25,"-24"50,0 25,0-1,0 50,-24 1,24-26,0 25,-25 25,25-49,0 24,25-25,-25-24,0 24,24-24,1-25,0-1,0-24,24 0,1 0,0-24,-1-26,-24 25,25-24,-25-1,-1 0,-24 1,25-26,-25 26,-25-1,1 25,24 25,-25 0,0 25,0 0,0 25,0-1,25 1,0-1,0 1,25 0,0-26,0 1,0 0,24 0,1-50,24 0,-24 0</inkml:trace>
  <inkml:trace contextRef="#ctx0" brushRef="#br0" timeOffset="2001.2001">15850 10790,'25'-25,"-50"25,-24 25,24 0,-25 0,25 24,25-24,-24 0,24 24,24-24,-24 0,25 0,0-25,25 0,-26 0,1-25,0 25,-25-50,25 26,-25-26,0 25,-25-24,25-1,-25 25,0 0,25 1,0 48,50 26,-25 24,24 1,-24 24,0-25,0 26,-25-1,0-25,-25-24,-25 0,1-1,-1-24,1-25,-26 0,26-25,-1 0,0-24,26-26,24 1</inkml:trace>
  <inkml:trace contextRef="#ctx0" brushRef="#br0" timeOffset="2312.2312">16173 10864,'-50'25,"50"0,-25 0,0 0,50-1,0-24,0 25,0-25,-1 0,1 0,0 0,0-25,-25 1,25-1,-1-25,-24-24,25 24</inkml:trace>
  <inkml:trace contextRef="#ctx0" brushRef="#br0" timeOffset="2512.2512">16421 10418,'25'-50,"-1"75,-24 50,0-1,0 0,0 26,0-26,0 0,25 1,-25-1,25-24,-25 24,25-24,24-25</inkml:trace>
  <inkml:trace contextRef="#ctx0" brushRef="#br0" timeOffset="2785.2785">17264 10567,'-25'25,"0"24,1 1,-1 24,0 1,0 24,0 0,25 0,0-24,0 24,0 0,25-24,-25-26,0 1,-25-25</inkml:trace>
  <inkml:trace contextRef="#ctx0" brushRef="#br0" timeOffset="3352.3352">17016 11410,'25'-74,"24"24,26 1,-26-26,26 25,-26 1,26-1,-1 1,-24-1,-25 0,0 26,-1-1,-73 0,24 25,-25 25,-24 24,49 1,-25-25,50 24,-24 1,24-25,24 24,1-24,0 25,25-50,-1 25,1-25,24-25,1 0,-26 0,1-24,-25-1,-25 0,0 1,0 24,-25 0,0 25,-24 0,-1 25,25 0,-24 0,49-1,-25 26,25-25,25 0,-1 24,1-24,0 0,25 0,-1 0,1-50</inkml:trace>
  <inkml:trace contextRef="#ctx0" brushRef="#br0" timeOffset="3593.3593">17835 10864,'0'25,"0"0,24 25,1-26,0 26,0 0,24-1,-49-24,0 0,-24 0,-1 0,0-25,0 0,0 0</inkml:trace>
  <inkml:trace contextRef="#ctx0" brushRef="#br0" timeOffset="4272.4272">18678 11088,'-25'49,"25"-24,-25 0,25 0,0-25</inkml:trace>
  <inkml:trace contextRef="#ctx0" brushRef="#br0" timeOffset="4433.4433">18728 10889,'24'-25,"1"1,25-26</inkml:trace>
  <inkml:trace contextRef="#ctx0" brushRef="#br0" timeOffset="4633.4633">19124 10691,'0'25,"-24"24,-1 1,0 24,-25 25,1 1,24-1,0 0,0 0,1-24,24-1,0-24,0-1,24-24,-24 0</inkml:trace>
  <inkml:trace contextRef="#ctx0" brushRef="#br0" timeOffset="4809.4809">18876 11435,'0'-25,"-24"0,48-24,-24 24,25-25,25 1,-1-1,1 50,0-25,-1 25</inkml:trace>
  <inkml:trace contextRef="#ctx0" brushRef="#br0" timeOffset="5361.5361">19695 11112,'0'25,"25"-25,-25 0,25 0,-1 0,1-25,0 25,0-24,0-1,-1 25,1-25,-25 0,0 0,25 75,-25-25,0 49,25-24,0 24,-1 1,1-1,-25 1,25-1,-25-24,0-1,-25-24,0 0,-24 0,-1-25,1 0,24-25,-50 0,51 0,-26-24,25-1,25 0,0 1,25-26,0 26,24-1,26-24</inkml:trace>
  <inkml:trace contextRef="#ctx0" brushRef="#br0" timeOffset="5768.5768">20191 11063,'25'25,"-50"-1,0 1,0 0,1-25,-1 25,50 0,-1-25,1-25,25 0,-1 0,-24 0,25 1,-50 24,25 24,-50 26,25-25,25 25,-25-26,49-24,-24 25,0-25,24 0,-24 0,0-25,-25 1,25-26,0 25,-25-25,0 26,-25-1,25 25</inkml:trace>
  <inkml:trace contextRef="#ctx0" brushRef="#br0" timeOffset="6593.6593">21406 11187,'-24'0,"-1"0,-25 25,1-25,-1 25,0-1,26 1,-26 25,50-25,0-1,0 1,0-25,25 25,0-25,-1 0,26-25,-25-24,24 24,1-50,-25 26,-25 24,25-25,-25 25,-25 1,50 73,-25 1,24 24,-24 1,25-1,-25 1,0-1,0-24,0-1,-25 1,25-25,-24-25,-26 0,25 0,-24-25,-1 0,25 0,0-24,1 24,24-25,24 25,1 1,25-26,24 0,1 26,24-26,0 0,0 1,1 24,-51-25,1 50,-25 0,-50-25,0 50,-25 0,1 0,24 25,-25-1,50-24,0 25,0-26,25 1,25 0,-25-25,24 0,1-25</inkml:trace>
  <inkml:trace contextRef="#ctx0" brushRef="#br0" timeOffset="6801.6801">22101 10840,'-25'74,"0"0,25-24,0 24,25 1,-25-1,25-24,-25 0,0-26</inkml:trace>
  <inkml:trace contextRef="#ctx0" brushRef="#br0" timeOffset="6945.6945">22101 11013,'74'-25,"1"1,-26 24,1-25</inkml:trace>
  <inkml:trace contextRef="#ctx0" brushRef="#br0" timeOffset="7601.7601">18579 11931,'-50'25,"0"-25,1 0,-1 25,25-1,1 1,48 25,1-1,0-24,49 50,-24-26,25 1,-26 24,-24-24,0-25,-25 24,-25-24,0 0,-24 0,-1-25,0 0,25 0,-24-25,49 0,-25 0,25-24</inkml:trace>
  <inkml:trace contextRef="#ctx0" brushRef="#br0" timeOffset="7873.7873">18777 12353,'0'25,"25"-1,0 1,0-25,-1 25,1-50,0 25,25-25,-26 1,1-26,25 0,-50-24,25 24,-25 25,0 1</inkml:trace>
  <inkml:trace contextRef="#ctx0" brushRef="#br0" timeOffset="8202.8202">19199 12477,'49'-25,"-24"25,0-50,0 26,-25-26,25 0,-25 26,-25-1,0 50,25-25,-25 24,0 1,1 0,24 0,24 24,-24-24,25 0,0 0,0-25,24 25,-24-50,25 25,24-25</inkml:trace>
  <inkml:trace contextRef="#ctx0" brushRef="#br0" timeOffset="8521.8521">19571 12204,'-50'50,"25"-1,1-24,24 0,24 24,-24-24,25 25,25-25,0-1,-26-24,26 0,-25-24,24-1,-49 0,25-49,-25 24,-25-24,1-1,-1 25,0-24,-25 24,1 26,24-1,-25 25,25 0</inkml:trace>
  <inkml:trace contextRef="#ctx0" brushRef="#br0" timeOffset="8680.868">20017 12626,'0'49,"25"-49,-25 0</inkml:trace>
  <inkml:trace contextRef="#ctx0" brushRef="#br0" timeOffset="23666.3664">6672 11708,'100'25,"-26"24,25-24,1 0,24 24,0 1,0 0,49-1,-24 26,-25-26,25 1,-25 24,0-49,-25 0</inkml:trace>
  <inkml:trace contextRef="#ctx0" brushRef="#br0" timeOffset="25433.5431">2232 10815,'0'0,"50"-25,-25-25,49 26,1-26,24 0,0-24,0-25,50 24,-25 1,0 24,-25 1,1-1,-26 1</inkml:trace>
  <inkml:trace contextRef="#ctx0" brushRef="#br0" timeOffset="25817.5815">2977 10443,'0'25,"0"24,-25 1,25-1,-25 1,0 0,25 24,0-24,0-1</inkml:trace>
  <inkml:trace contextRef="#ctx0" brushRef="#br0" timeOffset="26121.6119">3175 11038,'0'-25,"0"0,0-24,25 24,0-25,-1 26,1-1,25 0,-25 0,24 25,1-25,-1 25</inkml:trace>
  <inkml:trace contextRef="#ctx0" brushRef="#br0" timeOffset="26353.6351">3646 10765,'-49'50,"24"-25,0-1,0 1,0 0,1 0,24 0,0-1,24 1,1-25,-25 0,50-25,-25 1,-1-1</inkml:trace>
  <inkml:trace contextRef="#ctx0" brushRef="#br0" timeOffset="26514.6512">3770 10864,'0'50,"0"-25,25 24,-25-24,25-25</inkml:trace>
  <inkml:trace contextRef="#ctx0" brushRef="#br0" timeOffset="26658.6656">3845 10889,'0'-74,"25"49,-25 0,0-24,0 24,24 25,1 0,-25 25</inkml:trace>
  <inkml:trace contextRef="#ctx0" brushRef="#br0" timeOffset="26954.6952">3994 11013,'24'-25,"-24"-24,25 24,0-25,-25 26,25-1,0 0,-1 25,-24 0,25 0,0 25,-25 0,0-1,25 1,-25 0,0 25,25-50,-1 0</inkml:trace>
  <inkml:trace contextRef="#ctx0" brushRef="#br0" timeOffset="27106.7104">4366 10939,'0'25,"0"-1,24-73</inkml:trace>
  <inkml:trace contextRef="#ctx0" brushRef="#br0" timeOffset="27442.744">4415 10889,'25'-74,"-25"24,25 25,0 1,-25-1,24 25,-24 25,0-1,0 26,0-25,0 24,0 1,0-25,0 0,0 24,25-49,0-25,0-24,0 24,-25 0,24 25,1 0,0 0,-25 0,25 25,0-25,-1 0,1 0</inkml:trace>
  <inkml:trace contextRef="#ctx0" brushRef="#br0" timeOffset="27954.7952">5011 10840,'-25'24,"0"-24,0 25,0 0,1 0,24 0,0-1,-25 26,50-25,-1-25,1 0,-25-25,25 0,0 0,-25 1,25-26,-25 25,0 0,0 1,24 24,-24 24,25 26,0 0,0 24,0-24,-1 49,1-25,-25 1,0-26,0 1,-25 0,1-1,-26 1,-24-25,24-25,-24 24,24-24,0-24,25 24,25-25,0-25,0 1</inkml:trace>
  <inkml:trace contextRef="#ctx0" brushRef="#br0" timeOffset="28266.8264">5631 10840,'-25'0,"25"49,25-24,-1 25,1-1,25-24,-25 25,-1-1,-24-24,-24 0,-1-25,0 0,-25-25,26 0,-1-24,0-1</inkml:trace>
  <inkml:trace contextRef="#ctx0" brushRef="#br0" timeOffset="28474.8472">5928 10492,'75'50,"-50"-25,24 24,-49 26,25-26,-25 26,0-1,0 1,25-26,-50 1,25-1,0 1,0-25</inkml:trace>
  <inkml:trace contextRef="#ctx0" brushRef="#br0" timeOffset="28849.8847">6077 10988,'0'0,"25"-24,0 24,24 0,1-25,0 25,-1 0,1 0,-1 0,1 0,-25 0,-50 25,25-1,-25-24,0 50,25 0,25-26,-25 1,25-25,0 25,0-25,-1 0,-24 0,25-25,25 0</inkml:trace>
  <inkml:trace contextRef="#ctx0" brushRef="#br0" timeOffset="29097.9095">6796 10740,'0'-24,"25"48,-25 1,0 25,0 24,0 1,-25-1,25 25,0 1,-24-26,24 25,-25-24,25-1,-25-24,25-1,-25 1,50-50</inkml:trace>
  <inkml:trace contextRef="#ctx0" brushRef="#br0" timeOffset="29361.9359">7020 10740,'0'-24,"-25"73,25 1,-25-1,25 26,0-1,0 25,0-24,0-1,25 1,0-1,-25 1,25-26,-25 1</inkml:trace>
  <inkml:trace contextRef="#ctx0" brushRef="#br0" timeOffset="29569.9567">6598 11212,'25'-25,"24"0,26 25,-1-25,26 0,-1 1,0 24,0 0</inkml:trace>
  <inkml:trace contextRef="#ctx0" brushRef="#br0" timeOffset="29681.9679">7392 11137,'-25'-25</inkml:trace>
  <inkml:trace contextRef="#ctx0" brushRef="#br0" timeOffset="39473.947">7937 13915,'-49'25,"-1"0,-24-25,-1 25,-49 0,0-1,-24 1,-1 0,0 0,0 24,0-24,25 0,0 25,50-50,-1 24,26-24</inkml:trace>
  <inkml:trace contextRef="#ctx0" brushRef="#br0" timeOffset="41715.1711">1860 13395,'0'-25,"0"-25,-24 25,24 1,0-1,-25-25,25 25,0-24,0-1,-25 0,25 1,0-1,-25 1,25-1,0-24,0 24,0 0,25 26,-25-26,0 0,25 26,0-26,-1 25,1 0,0 25,0-24,0 24,-1 24,1-24,0 25,0 25,-25-1,0 1,25 0,-25-1,0 26,0-1,0-24,0 24,0 0,0-24,0 0,24-1,-24 1,25 0,0-26,-25 1,50 0,-26-25,1 25,0-50,0 25,0-25,-1 0,1 1,-25-1,25-25,-25 0,0 26,0-26,0 0,0 26,0-1,-25 0,25 0,-25 25,25 50,-24-25,24 24,0-24,24 25,-24-1,0 1,25-25,0 0,-25-1,25 1,-25 0,25-25,-1-25,-24 0,25 1,0-26,-25 0,25 25,0-24,-1 49,1-25,-25 25,25 0,0 25,0 0,-25-1,0 1,25 25,-25-25,0 0,24-1,1-24</inkml:trace>
  <inkml:trace contextRef="#ctx0" brushRef="#br0" timeOffset="41986.1982">2902 13146,'-25'50,"1"-50,24 50,0-25,0-1,24 1,-24-25,25 0,0 0,-25-25,25 25,0-49,-1 24,-24-25,25 25</inkml:trace>
  <inkml:trace contextRef="#ctx0" brushRef="#br0" timeOffset="42178.2174">3001 13221,'0'50,"0"-26,25 1,0-25,-25 0,25-25,0 25,-1-24,-24-26,25 25,0 0,-25 0,25 1,-25 24</inkml:trace>
  <inkml:trace contextRef="#ctx0" brushRef="#br0" timeOffset="42394.239">3274 13171,'0'50,"-25"-25,25 24,0-24,25 0,-25-25,25 25,0-25,0-25,-25 0,49-24,-49-1</inkml:trace>
  <inkml:trace contextRef="#ctx0" brushRef="#br0" timeOffset="42635.2631">3448 13072,'25'-99,"-25"24,0 26,0-1,0 25,0 1,24 73,-24 1,0-1,25 26,-25-1,0-24,25 24,0-24,-25 0,0-1,25 1,-25-25,0-1</inkml:trace>
  <inkml:trace contextRef="#ctx0" brushRef="#br0" timeOffset="42906.2902">3473 13171,'0'0,"49"-25,-24 1,25-1,-26 25,1 0,0-25,0 50</inkml:trace>
  <inkml:trace contextRef="#ctx0" brushRef="#br0" timeOffset="43243.3239">3770 13271,'25'-25,"0"0,-25 0,25-25,-50 26,25-1,0 25,-25 0,25 0,-25 25,1 24,24 1,0-25,0 24,0 1,0-25,24 24,1-24,0 0,0 0,0-50,24 25,-24-50</inkml:trace>
  <inkml:trace contextRef="#ctx0" brushRef="#br0" timeOffset="44850.4846">4564 12477,'0'25,"0"-1,0 51,-25-1,0 1,1 24,-26-25,25 25,-24 1,24-1,-25-25,25 1,1-1,-1 1,0-26,25-24,0 0,25-50</inkml:trace>
  <inkml:trace contextRef="#ctx0" brushRef="#br0" timeOffset="45602.5598">4589 13543,'0'-49,"0"24,0-25,0 26,0-1,25-25,-1 1,1 24,0 0,25-25,-26 25,26 25,-25 0,0 0</inkml:trace>
  <inkml:trace contextRef="#ctx0" brushRef="#br0" timeOffset="45930.5926">4911 13419,'25'-24,"0"24,0-25,0 0,-1-25,-24 26,0-1,0-25,-24 25,-1 25,0 0,0 25,0 0,25 0,0 0,0 24,0-24,25 25,25-26,-25 1,24 0,-24 0,25 0</inkml:trace>
  <inkml:trace contextRef="#ctx0" brushRef="#br0" timeOffset="46434.643">5209 13568,'0'-49,"0"24,0-25,0 25,25-24,-25 24,25 0,-1 0,-24 25,25 0,0 25,0 0,-25 0,25 0,-25 24,24-24,-24 0,25 0,0-1,-25-24,25 25,0-50,-1 25,1-24,-25-1,25 0,-25-25,0 1,0 24,0 0,-25 0,25 25,-25 0,1 25,24 0,-25 25,25-26,0 1,0 25,25-50,-1 25,1-1,0-24,25-24,-26-1</inkml:trace>
  <inkml:trace contextRef="#ctx0" brushRef="#br0" timeOffset="46802.6798">5779 13419,'0'25,"-24"0,-1 0,50 24,-25-49,0 0,24 0,1 0,0-24,0 24,0-25,0 25,-1 0,-24 49,0-24,25 0,-25 0,25-25,0 0,-25-25,49 25,-49-25,25 0,0-24,-25 24,25-25,-25 26</inkml:trace>
  <inkml:trace contextRef="#ctx0" brushRef="#br0" timeOffset="48035.8031">3324 14734,'0'-74,"0"-1,0 1,25-25,-25 24,24 1,1-1,0 1,25-1,-26 51,26-1,-25 25,24 0,-24 0,0 25,0-1,0 26,-25 0,0 24,-25-24,0-26,0 26,0-25,-24 0,24-25,25 25,-25-25,25-25</inkml:trace>
  <inkml:trace contextRef="#ctx0" brushRef="#br0" timeOffset="48298.8294">3820 14511,'-25'-50,"25"25,-25-24,25-1,0 0,0 1,25-1,0 1,-25-1,25 25,0 25,24 0,-24 0</inkml:trace>
  <inkml:trace contextRef="#ctx0" brushRef="#br0" timeOffset="48649.8645">4093 14387,'25'0,"-1"-25,-24 25,25-50,-25 25,0-24,0 24,0-25,-25 26,1-1,24 25,-25 25,25-1,0 1,-25 0,50 0,-25 0,25 24,-1-24,1 0,0 0,25 0,-26-25,1 0,0 24,-25-24</inkml:trace>
  <inkml:trace contextRef="#ctx0" brushRef="#br0" timeOffset="49066.9062">4316 14436,'0'-49,"25"24,0 0,-25 0,24 25,-24 0,25 0,-25 50,0-25,25-25,0-25,-25 25,25 0,-1 0,1 0,0 0,0 25,-25-25,25 25,-25-25,24 0,-24 0,25 0,0-25,-25 0</inkml:trace>
  <inkml:trace contextRef="#ctx0" brushRef="#br0" timeOffset="49202.9198">4738 14387,'24'25,"-24"24,0 1,25-25,-25-50</inkml:trace>
  <inkml:trace contextRef="#ctx0" brushRef="#br0" timeOffset="49715.9711">4663 14213,'0'-25,"25"0,0 25,0 0,24 25,-24-25,0 25,-25 0,0 24,0-24,0 0,0 0,0 0,0 24,0-24,25 0,-25 0,25 0,-1-25,1 24,25-24,-25 0,-25 0,24-24,-24-1,0-25,0 25,-24 1,-1-1,0 25,25-25,-25 25,25 25,-25 0,50 24,-25-24,25 0,0 0,0 24,24-24,-24-25,0 25,0-25,24 0</inkml:trace>
  <inkml:trace contextRef="#ctx0" brushRef="#br0" timeOffset="49938.9934">5259 14362,'-75'-25,"50"50,1-25,24 50,24-1,1 1,0-25,25 24,-50 1,24-25,-24-1,0 1,-24 0</inkml:trace>
  <inkml:trace contextRef="#ctx0" brushRef="#br0" timeOffset="58235.823">14461 13717,'0'0,"50"25,-25-25,49 0,25 0,0 25,25-25,25 0,0 24,0-24,25 0</inkml:trace>
  <inkml:trace contextRef="#ctx0" brushRef="#br0" timeOffset="58786.8781">16073 14089,'25'74,"0"-49,0 0,24 0,-24 0,25-25,-25 0,24-25,-24 0,0 0,0-24,0-1,-1 25,-24 0,25 1,-25 48</inkml:trace>
  <inkml:trace contextRef="#ctx0" brushRef="#br0" timeOffset="59155.915">16495 14486,'0'-124,"0"49,25 1,-25 0,25 24,0 0,-1 1,1 24,25 0,-25 25,24 0,-24 25,0 0,0 0,-25 24,-25 1,0-1,0 1,0-25,1 0,24-1,-25 1</inkml:trace>
  <inkml:trace contextRef="#ctx0" brushRef="#br0" timeOffset="59514.9509">17140 13990,'-25'0,"0"25,-24-1,24 1,0 25,0-25,1-1,24 26,0-25,24 0,-24-25,50 24,-25-24,0-24,-1 24,1-50,0 25,-25-49,0 24,0 1,0-1,-25 0,25 1,-25 24,1 0,-1 0</inkml:trace>
  <inkml:trace contextRef="#ctx0" brushRef="#br0" timeOffset="59747.9742">17388 14064,'-25'50,"0"-25,1-1,24 1,-25 0,25 25,25-50,-1 0,1-25,0 0</inkml:trace>
  <inkml:trace contextRef="#ctx0" brushRef="#br0" timeOffset="59946.9941">17587 13816,'0'-49,"24"98,-24 1,0-1,0 1,0 0,25 24,-25-24,0-1,0 1,0-25</inkml:trace>
  <inkml:trace contextRef="#ctx0" brushRef="#br0" timeOffset="60123.0117">17537 14163,'25'-49,"0"24,-1-25,1 50,0-24,0 24,0 0</inkml:trace>
  <inkml:trace contextRef="#ctx0" brushRef="#br0" timeOffset="60436.043">17859 14238,'25'0,"0"-25,-25 0,25 0,-25 1,0-26,0 25,0-24,0 49,-25-25,25 25,-25 25,0-1,1 1,24 0,0 0,0 24,24-24,-24 0,50 0,-25 0,24-1,1-24,24 0</inkml:trace>
  <inkml:trace contextRef="#ctx0" brushRef="#br0" timeOffset="61059.1053">18653 14139,'-25'-25,"1"25,-1 0,0 25,0-1,0-24,0 50,1-25,-1 0,0-1,25 1,0 25,25-25,0-25,-1 0,1 0,0 0,0-25,0 0,0-25,-25 26,24-1,1-25,-25 25,-25 50,25 0,-24 25,-1-1,25 1,0 0,-25-26,25 26,0 0,0-1,0-24,25 25,-25-50,25 24,-1-24,1-24,0-1,0 0,0-25,-1 1,1 24</inkml:trace>
  <inkml:trace contextRef="#ctx0" brushRef="#br0" timeOffset="61691.1685">18231 14263,'25'0,"0"-25,0 0,-25 0,25 0,-1 1,-24-26,0 25,-24 25,-1 25,0 0,0 0,0-1,25 1,0 0,0 25,25-26,25 1,-1-25,1 0</inkml:trace>
  <inkml:trace contextRef="#ctx0" brushRef="#br0" timeOffset="62451.2445">18752 14263,'-24'24,"24"1,0 25,0-25,0-25,24 0,1 25,0-50,0 25,24-25,-24 0,25 0,-25 25,-1 0,-24-25,0 75,0-25,0-25,25-25</inkml:trace>
  <inkml:trace contextRef="#ctx0" brushRef="#br0" timeOffset="63003.2997">18976 14808,'0'-24,"0"-26,24 25,1-49,0 24,0-24,0 24,-1-24,1 24,0 0,0 1,24-1,-24 25,0 25,0-24,0 24,-25 24,0 26,0 0,-25-26,0 26,0-25,0-25,1 25,-1-25,25 0,0-25</inkml:trace>
  <inkml:trace contextRef="#ctx0" brushRef="#br0" timeOffset="63994.3988">19372 14511,'25'-25,"-25"25,0-50,25 26,-25-1,25 0,0-25,-25 50,0 25,0-25,-25 50,25-25,25-25,-25 0,24-25,1 25,0-25,0 25,-25 0,25 0,-25 25,25 0,-1 24,1-49,-25 25,25-25,0 0,0 0,-1 0,1-25,0 0,-25 1,25-1,-25 0,0-25,0 50,-25 0,0 25,0 0,1 0,24 0,-25-1,25 1,0 0,0 0,25-25,-1 25,1-25,0-25,25 25,-26-25,26 25,-25 0,0 25,-25-25,24 25,-24-1,0 1,0 0,0 25,0-50</inkml:trace>
  <inkml:trace contextRef="#ctx0" brushRef="#br0" timeOffset="64202.4196">20265 14015,'50'-25,"-50"25,25 49,-25 1,-25 0,25 24,-25-24,0 24,1-24,-1-1</inkml:trace>
  <inkml:trace contextRef="#ctx0" brushRef="#br0" timeOffset="64387.4381">20117 14362,'24'0,"26"-25,0 25,-1-25,1 0</inkml:trace>
  <inkml:trace contextRef="#ctx0" brushRef="#br0" timeOffset="65963.5957">16098 16024,'25'0,"0"25,0-25,24 24,1 1,49 0,25 0,0 0,0-1,25 1,0 25,-25-25,0-1,-25 26,0-25,-24 0,-1 0,-49-25,0 0</inkml:trace>
  <inkml:trace contextRef="#ctx0" brushRef="#br0" timeOffset="67507.7501">16024 16024,'74'-50,"-24"25,24 25,-49 50,0-25,0 49,-25-24,-25-1,25 1,0-25,0 0,25-25,-1 0,1 0,25-25,24 0,1-25,24 26,-25-1,1 50,-26-1,1 1,-50 0,0 25,0-26,-25 26,25-25,0-25,25 0,25-25,24-25,0 26,26-1,-1 25,-25 0,-24 25,-1-1,-24 1,0 0,-25 25,25-25,-25-1,25 1,0-25,24 0</inkml:trace>
  <inkml:trace contextRef="#ctx0" brushRef="#br0" timeOffset="79781.9774">7590 15850,'-74'25,"-25"25,24-26,-24 26,-25-25,0 24,-25 1,25 0,0 24,0-24,0-26,25 1</inkml:trace>
  <inkml:trace contextRef="#ctx0" brushRef="#br0" timeOffset="81005.0997">3101 16247,'-25'-50,"25"1,0-50,0-1,0 1,0 25,-25-25,25-1,0 26,-25 24,25 26,25 24,0 74,0-24,24 49,-24-25,25 1,-26-1,26-24,0-1,-1-24,-24 0,25-25,-26 0,1-25,25 0,-25-49,-1-1,1-24,-25 25,25-1,0 1,-25 49,25 0,-25 1,25 48,-1 26,1 49,-25-24,25 49,-25-25,0 25,0-25,25-25,-25 1,0-26,25 1</inkml:trace>
  <inkml:trace contextRef="#ctx0" brushRef="#br0" timeOffset="81741.1733">4093 16024,'-25'-25,"0"0,0 25,25 25,-24 0,24 0,-25 24,25-24,0 0,25 24,-25-49,24 25,-24-25,25-25,-25 25,25-24,0 24,-25 0,25 0,-25 0,24 24,1 1,-25 0,25-25,-25-74,0 24,0 0,0-24,0 0,25-1,-25 1,25-1,-25 26,24-1,-24 25,25 25,-25 50,0 0,0 24,0 25,0-24,0 24,0-25,0 1,25-26,-25 1,0-25,0-1</inkml:trace>
  <inkml:trace contextRef="#ctx0" brushRef="#br0" timeOffset="82173.2165">4366 16049,'0'49,"0"-24,0 0,24 24,1-24,0-25,0 25,0-25,-1 0,1 0,0-25,0 0,-25 1,0-26,0 25,0 0,-25 1,0 24,0 0,1 0,-1 24,25 1,-25 25,50-25,-25-1,25 1,-1 0,1-25,25 25,-25-50,-1 0,26-24,-25-1</inkml:trace>
  <inkml:trace contextRef="#ctx0" brushRef="#br0" timeOffset="82365.2357">4812 15677,'0'24,"0"26,0 0,0 24,0 25,25-24,-25-1,0 0,25 1,-25-26,0 1,0 0</inkml:trace>
  <inkml:trace contextRef="#ctx0" brushRef="#br0" timeOffset="82589.2581">4688 16098,'25'-25,"-25"1,49-1,-24 25,0 0,0 0,0 0,0 25,-1-1,1 1</inkml:trace>
  <inkml:trace contextRef="#ctx0" brushRef="#br0" timeOffset="83060.3052">4961 16173,'0'-50,"0"0,0-24,0 24,0 1,25 24,-25 0,25 25,-25 0,24 25,-24 25,25-1,-25 1,0-1,0 1,0 0,0-26,25 1,-25-25,25-25,0 1,-1-1,1 0,-25 25,25 25,-25-25,25 0,0 25,-1-25</inkml:trace>
  <inkml:trace contextRef="#ctx0" brushRef="#br0" timeOffset="83517.3509">5407 16123,'50'-25,"-25"0,0 25,-50-24,0 24,0 24,0 1,25 0,-24 0,24 0,0-1,0 1,0 0,24 0,1-25,0 0,0 0,-25-25,25 0,-1 0,-24 1,25-26,-25 25,0 50,25 25,0 24,0 0,-1 1,1 24,0-24,-25 24,0-25,-50 1,1-26,-26-24,-24 0,-25-25,0-25,0-25</inkml:trace>
  <inkml:trace contextRef="#ctx0" brushRef="#br0" timeOffset="107124.7114">18604 15701,'-25'-24,"25"48,-25-24,0 25,-25 25,1-1,24 26,-25-1,1 25,24-24,-25 24,26 0,-1 1,0-1,0 0,0-25,25 1,-24-26,24-24,0-50</inkml:trace>
  <inkml:trace contextRef="#ctx0" brushRef="#br0" timeOffset="107332.7322">18058 16396,'25'0,"24"0,-24 0,0 0,0-25,-1 25,26-25,-25 0</inkml:trace>
  <inkml:trace contextRef="#ctx0" brushRef="#br0" timeOffset="107612.7602">18529 16148,'25'25,"-25"-25,25 0,-25 24,25 1,-1 0,1 0,0 0,0 24,0-24,24 25,1-1,-1 1,1 0,0-26,-26 1,-24 0</inkml:trace>
  <inkml:trace contextRef="#ctx0" brushRef="#br0" timeOffset="107804.7794">18703 16545,'25'-25,"24"25,1-25,24 25,-24-25,-1 1,1-1,0 0</inkml:trace>
  <inkml:trace contextRef="#ctx0" brushRef="#br0" timeOffset="108300.829">18455 16421,'-25'49,"25"-24,-25 0,25 0,-25 0,0-25,25-25</inkml:trace>
  <inkml:trace contextRef="#ctx0" brushRef="#br0" timeOffset="108460.845">18479 16197,'25'0,"0"25</inkml:trace>
  <inkml:trace contextRef="#ctx0" brushRef="#br0" timeOffset="108924.8914">19149 17016,'25'-99,"0"24,0-24,-1 0,1-25,25 25,-25-1,-1 1,1 25,25 24,-25 25,-1 1,1 24,25 0,-25 49,0 1,-1-1,-24 26,0-1,-24 1,-26-26,25 26,-25-50,26-1,-1 1,25-25,-25 0</inkml:trace>
  <inkml:trace contextRef="#ctx0" brushRef="#br0" timeOffset="109269.9259">19621 16669,'-25'-50,"0"1,25-1,25 25,-25-24,49-1,-24 25,0 0,0 25,24 0,-24 0,0 25,-25 0,25 0,-25 0,0-1,0 26,-25-25,25 0,0-1,25-24</inkml:trace>
  <inkml:trace contextRef="#ctx0" brushRef="#br0" timeOffset="109733.9723">20067 16024,'25'-50,"0"25,-25 100,0-26,0 26,-25-1,25 1,-25-1,0-24,25-1,-25-24,25 25,25-50,0-25,25 25,-1 0,1 0,-25 25,-1 0,1-1,-25 26,0-25,0 0,-25-1,1 1,-1 0,0-25,0 0,25 0,-25-25,25 0</inkml:trace>
  <inkml:trace contextRef="#ctx0" brushRef="#br0" timeOffset="110525.0514">20414 16272,'0'0,"25"0,-25 25,-25 24,0 1,1 0,-1-1,25 1,0-1,0 1,0-25,0 0,25-1,-1-24,1 0,0-24,0-1,0 0,-1-25,1 1,-25 24,0-25,0 26,-25-1,1 25,-1 25,0-1,0-24,25 25,-25 25,25-25,25-1,-25 1,25 0,0 0,-25-25,49 0,-24 0,0-25,0 0,0 0,-1 1,-24-1,0 50,-24-1,24 1,0 0,24-25,-24 0,25 0,0 0,0-25,0 25,-25 0,25 0,-25 0,24 25,-24 0,0 0,25-1,-25-24,50-24</inkml:trace>
  <inkml:trace contextRef="#ctx0" brushRef="#br0" timeOffset="110749.0738">20935 16421,'-49'0,"49"25,0 24,24 26,1-26,0 1,0 24,-25-49,0 25,0-26,-25-24,0 25,0-50,1 25</inkml:trace>
  <inkml:trace contextRef="#ctx0" brushRef="#br0" timeOffset="111381.137">21382 16570,'-25'49,"-25"-24,25 0,1-25,24 25,-25 24,50-24,-25-25,24 0,1 0,0-25,-25 25,25 0,-25 25,0 25,0-26,25 1,-1-25,-24-25,25 1,0-1,0 0,0-25,-1 26,1-1,0 0,0 25,0 0,-25 25,24 0,-24 24,0-24,0 25,0-26,0 1,25-50,-25-24</inkml:trace>
  <inkml:trace contextRef="#ctx0" brushRef="#br0" timeOffset="111589.1578">21853 16123,'0'50,"0"24,-25 0,0 1,1-1,-1 26,0-26,0 0,0-24,0 0</inkml:trace>
  <inkml:trace contextRef="#ctx0" brushRef="#br0" timeOffset="111908.1897">21754 16594,'25'-49,"24"-1,-24 25,0 25,0-24,-1 48,-24 26,-24 0,-1-1,0 1,0-1,0-24,25 0,0 25,25-26,0-24,0 25,24 0,-24 0,0-25,0 25,-25-25</inkml:trace>
  <inkml:trace contextRef="#ctx0" brushRef="#br0" timeOffset="112062.2051">21605 16545,'49'0,"1"25,25-1,-1 1,0 0</inkml:trace>
  <inkml:trace contextRef="#ctx0" brushRef="#br0" timeOffset="112876.2865">19496 18058,'0'-50,"0"-24,25-1,0-24,0 0,25 0,-1-1,-24 26,0-25,24 49,1 1,-25 24,24 25,-24 25,0-1,25 26,-26 0,-24 24,0-24,0-1,-49 1,24 0,0-50,0 24,1 1,-26-25,25 0,25-25,0 25</inkml:trace>
  <inkml:trace contextRef="#ctx0" brushRef="#br0" timeOffset="113340.3329">19943 17735,'-25'-24,"25"-1,-25-25,25 25,0-24,25-1,-25 25,50 0,-25 1,24 24,1 0,-1 0,-24 24,0 1,-25 0,0 0,-25 0,-24 0,24-1,0 1,25-25,0 50,25-50,-25 0,25 0,-1-25,-24 0,25 0,-25 1,0-1,-25 0,50 25,25 0</inkml:trace>
  <inkml:trace contextRef="#ctx0" brushRef="#br0" timeOffset="113660.3649">20340 17512,'-25'25,"0"-25,0 25,1 0,-1-1,25 1,0 0,0 0,25 0,-1-1,1 1,0-25,-25 0,50-25,-26-24,1-1,0 1,-25-26,25 25,-25-24,25 24,-50 26,25-1,0 0,25 75</inkml:trace>
  <inkml:trace contextRef="#ctx0" brushRef="#br0" timeOffset="113908.3897">20637 17611,'-24'25,"-26"0,50-25,-25 25,25 0,0-1,0 26,25-25,-25 0,50-1,-26 1,26-25,0 0,-25-25,24-24,1 24</inkml:trace>
  <inkml:trace contextRef="#ctx0" brushRef="#br0" timeOffset="114124.4113">21034 17388,'25'-74,"-25"49,-25 74,25 1,-24 24,24-24,-25 25,25-1,0 0,25 1,-25-26,0 1,0-25,0 0</inkml:trace>
  <inkml:trace contextRef="#ctx0" brushRef="#br0" timeOffset="114292.4281">20935 17711,'0'24,"50"-24,-1 0,1 0,0 0,-1 0,26 25</inkml:trace>
  <inkml:trace contextRef="#ctx0" brushRef="#br0" timeOffset="114462.4451">21258 17760,'-25'25,"0"0,25 0,0 24,0 1,25 24,0-49,-25 25,0-26,-25-24,-25-24</inkml:trace>
  <inkml:trace contextRef="#ctx0" brushRef="#br0" timeOffset="114604.4593">21456 17934,'50'25,"-50"-1,24-48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</inkml:traceFormat>
        <inkml:channelProperties>
          <inkml:channelProperty channel="X" name="resolution" value="49.58506" units="1/cm"/>
          <inkml:channelProperty channel="Y" name="resolution" value="28.33948" units="1/cm"/>
        </inkml:channelProperties>
      </inkml:inkSource>
      <inkml:timestamp xml:id="ts0" timeString="2014-03-09T07:54:05.791"/>
    </inkml:context>
    <inkml:brush xml:id="br0">
      <inkml:brushProperty name="width" value="0.05292" units="cm"/>
      <inkml:brushProperty name="height" value="0.05292" units="cm"/>
      <inkml:brushProperty name="color" value="#5C83B4"/>
    </inkml:brush>
  </inkml:definitions>
  <inkml:trace contextRef="#ctx0" brushRef="#br0">14784 10616,'24'0,"-24"-24,25-1,25 0,-1-25,26-24,-1 0,25-1,25-24,25 0,0-25,25-25,24 25,1 25,24-25,0 0,-24 24,-1 26,0 0,-74 24,0 0</inkml:trace>
  <inkml:trace contextRef="#ctx0" brushRef="#br0" timeOffset="1015.1015">17438 7342,'-75'25,"1"0,-25 24,-1 1,-24 0,25-1,25 26,-1-26,26 1,49-1,0 1,49 0,1-26,49 1,0 0,25 0,0 0,0 0,-49 24,-26 1,-24-1,-25 1,-25 0,-49-1,24 1,-49-1,0 1,25-25,-26 0,51-1,-1-24,1 25,49-25</inkml:trace>
  <inkml:trace contextRef="#ctx0" brushRef="#br0" timeOffset="1368.1368">17884 8086,'-49'25,"-1"0,0 0,1 24,24 1,0-25,25 0,0-1,50-24,-25 0,24 0,1 0,-1 25,-24-25,0 0,0 25,0-25,-1-25,1-24</inkml:trace>
  <inkml:trace contextRef="#ctx0" brushRef="#br0" timeOffset="1848.1848">18281 7565,'0'-24,"0"73,0 26,-25-1,0 0,1 26,-1-26,25 1,0-26,0 1,25 24,-25-24,24-25,1-1,25-24,-25 0,24-24,1-1,-1-25,-24 1,0-1,0 0,-25 26,0-1,-25 0,25 50,-25-25,0 25,1 24,-1-24,25 25,0-26,25 26,-1-25,1 24,25-24,-25-25,49 25,-24-25</inkml:trace>
  <inkml:trace contextRef="#ctx0" brushRef="#br0" timeOffset="2120.212">18752 7937,'25'25,"0"25,25 0,-26-26,26 26,0 0,-26-26,1 26,-50-25,1 0,-1-1,0 1,-25 0,26-25,-1 0</inkml:trace>
  <inkml:trace contextRef="#ctx0" brushRef="#br0" timeOffset="2473.2473">19571 8434,'-25'-25,"0"-25,0 1,25-1,0-24,0-1,0 26,25-26,25 50,-25 0,24 1,-24 24,25 24,-25 1</inkml:trace>
  <inkml:trace contextRef="#ctx0" brushRef="#br0" timeOffset="2802.2802">19968 8334,'25'-24,"-1"-1,-24-25,0 1,25-1,-50 25,25-24,-24 24,24 25,-25 0,25 49,-25-24,0 25,25-1,0 1,0-25,0 0,25-1,0 1,-25-25,25 0,24-25,-24 1</inkml:trace>
  <inkml:trace contextRef="#ctx0" brushRef="#br0" timeOffset="3031.3031">20216 8260,'0'25,"0"0,0 24,25-49,-25 0,24 0,1 0,0-25,0 1,0-26,-1 0,26 26,-25-26,0 0,-25 26,24-1,-24 25</inkml:trace>
  <inkml:trace contextRef="#ctx0" brushRef="#br0" timeOffset="3512.3512">20613 8310,'24'-25,"1"0,0 0,-25-24,25-1,-25 25,0 0,0 1,-25 24,0 24,0 26,1 0,-1-1,0 1,25-25,-25 24,25-24,25 0,-25-25,25 0,0-25,24 0,1 0,-25 1,24-1,-24 25,0 25,0-25,-25 24,25 26,-25-25,24 0,-24-50,50 25,-25-25</inkml:trace>
  <inkml:trace contextRef="#ctx0" brushRef="#br0" timeOffset="3752.3752">21134 8260,'0'50,"-25"-26,50 26,-25-50,24 25,1 0,0-25,0 0,0-25,24 25,-24-25,25-25,-26 26,1-26,0 0,-25 1,25 24</inkml:trace>
  <inkml:trace contextRef="#ctx0" brushRef="#br0" timeOffset="4073.4073">21555 8409,'50'0,"-1"-25,-24 0,0 0,0-24,0 24,-25-25,0 26,-25 24,0 24,0-24,-24 50,49-25,-25 0,25-1,25 26,-1-25,1 0,25-1,0-24,24 0</inkml:trace>
  <inkml:trace contextRef="#ctx0" brushRef="#br0" timeOffset="4392.4392">22895 7367,'0'50,"0"24,-25 0,-25 26,1 24,-1 0,0 0,-24 0,24 0,-24 0,24-25,1 0,-1-24</inkml:trace>
  <inkml:trace contextRef="#ctx0" brushRef="#br0" timeOffset="5280.528">17413 10368,'-25'-74,"0"0,25-1,-25-24,50 24,-25-24,25 50,25-1,-26 0,26 26,0 24,-1 0,1 0,-25 24</inkml:trace>
  <inkml:trace contextRef="#ctx0" brushRef="#br0" timeOffset="5609.5609">17884 10220,'25'24,"0"-48,0-1,-1-25,1 1,-25-26,0 25,0-24,0 49,-25 0,25 1,-24 24,24 24,-25 26,25 0,-25 24,25 1,0-1,25 0,0-24,-1 0,26-1,-25-24,0-25,24 0</inkml:trace>
  <inkml:trace contextRef="#ctx0" brushRef="#br0" timeOffset="5840.584">18281 9649,'0'25,"0"24,0 1,0 24,0 1,25 24,0-24,-25-26,24 26,1-26,-25 1,25-1</inkml:trace>
  <inkml:trace contextRef="#ctx0" brushRef="#br0" timeOffset="6064.6064">18231 10120,'50'-49,"-25"49,24-25,-24 25,25 0,-1 0,1 0</inkml:trace>
  <inkml:trace contextRef="#ctx0" brushRef="#br0" timeOffset="6384.6384">18728 10071,'-50'25,"25"-25,0 24,1 26,-1-25,25 0,0-1,0 1,25 0,-1-25,1 0,0 0,0-25,0 0,-1 1,26-1</inkml:trace>
  <inkml:trace contextRef="#ctx0" brushRef="#br0" timeOffset="6488.6488">18852 10195,'24'25,"-24"24,0-24,0 0,25-25</inkml:trace>
  <inkml:trace contextRef="#ctx0" brushRef="#br0" timeOffset="6657.6657">18976 10021,'0'-50,"0"26,24 24,1 24,-25 1,25 0</inkml:trace>
  <inkml:trace contextRef="#ctx0" brushRef="#br0" timeOffset="7152.7152">19075 10344,'0'-25,"0"-25,25 1,-25-1,24 0,1 26,0-1,-25 25,25 0,-25 25,25-1,-25 1,0 25,24-25,-24 24,25-24,-25 0,25-25,0 25,0-25,-1 0,1 0,0-25,0-25,0 25,-1-24,1-1,-25 25,-25 1,1 24,24 24,-25 1,0 0,25 25,0-26,0 1,0 0,25 0,24 0,-24-1,25-24,0-24,-1 24,1-50</inkml:trace>
  <inkml:trace contextRef="#ctx0" brushRef="#br0" timeOffset="7496.7496">19745 9996,'-25'75,"0"-50,0 24,25 1,0-25,25 24,0-24,0 25,-1-26,1-24,25 0,-25-24,-1-1,1-25,0 1,0-1,-25-24,0-1,-25 25,0 1,0-26,1 51,-26-1,25 0,0 0,25 50</inkml:trace>
  <inkml:trace contextRef="#ctx0" brushRef="#br0" timeOffset="7920.792">20290 11038,'25'-149,"0"0,0 1,-1 24,-24 0,25 24,-25 1,25 50,0-1,0 25,24 25,-24 0,0 25,0 25,-1-1,-24 26,0-26,-24-24,24 25,-25-26,0 1,25 0,-25-25,25 25,-25-50</inkml:trace>
  <inkml:trace contextRef="#ctx0" brushRef="#br0" timeOffset="8312.8312">20836 10443,'0'-25,"-25"0,25-24,-25-1,25 25,25-24,0 24,0 25,0 0,-1 0,26 0,-25 0,-25 25,0 24,-25 1,25-25,-25-1,25 26,25-25,-25-25,25 0,0-25,-1 0,1-24</inkml:trace>
  <inkml:trace contextRef="#ctx0" brushRef="#br0" timeOffset="8528.8528">21258 10021,'0'-25,"0"75,0 24,0-24,-25 24,25 1,-25-1,0 25,25-24,-25-1,1 1,24-1,-25-49,25 24</inkml:trace>
  <inkml:trace contextRef="#ctx0" brushRef="#br0" timeOffset="8704.8704">21109 10567,'49'-25,"-24"0,25-24,-1 24,1-25,0 25,-26 1,1-1</inkml:trace>
  <inkml:trace contextRef="#ctx0" brushRef="#br0" timeOffset="8832.8832">21456 10418,'0'25,"0"0,0-1,25 1,-25-50,25 1</inkml:trace>
  <inkml:trace contextRef="#ctx0" brushRef="#br0" timeOffset="9074.9074">21704 9847,'0'25,"0"25,0-1,0 1,25 25,-25-1,25 0,-25-24,0 24,25-24,-25 0,0-26,-25 1</inkml:trace>
  <inkml:trace contextRef="#ctx0" brushRef="#br0" timeOffset="9208.9208">21729 10344,'99'-50,"-49"25,-1 25,26-25</inkml:trace>
  <inkml:trace contextRef="#ctx0" brushRef="#br0" timeOffset="9337.9337">21654 10145,'-49'0,"49"25</inkml:trace>
  <inkml:trace contextRef="#ctx0" brushRef="#br0" timeOffset="9488.9488">22200 10492,'0'25</inkml:trace>
  <inkml:trace contextRef="#ctx0" brushRef="#br0" timeOffset="37256.7253">6623 10393,'-25'0,"0"-25,25 25,25 0,-25 25,50 0,-1 0,1 24,24-24,26 50,24-26,24 26,1-26,50 26,-26 24,26-25,-1 25,1-24,-26 24,-24-24,0-26,-50 1,-25-25</inkml:trace>
  <inkml:trace contextRef="#ctx0" brushRef="#br0" timeOffset="38329.8326">2977 8855,'24'-49,"-24"-1,0-24,25-1,0-24,0 0,0-25,-1 25,1-1,0 51,0-1,0 0,-1 26,1 24,0 0,0 24,0 26,-1 25,1-1,25 0,-25 1,-1-1,26 1,-25-1,24-24,-24-1,0 26,0-26,0 1</inkml:trace>
  <inkml:trace contextRef="#ctx0" brushRef="#br0" timeOffset="38553.855">3324 8508,'0'-25,"25"0,24 25,1-24,-1 24,26-25,-1 0,-24 0</inkml:trace>
  <inkml:trace contextRef="#ctx0" brushRef="#br0" timeOffset="38921.8918">3994 8334,'-50'50,"25"0,-24-1,49 1,-25-1,25-24,25 0,-1 0,26 0,0-25,-26 0,26-25,0 0,-1 0,-24-24,-25-1,25-24,-50 24,0-24,0 24,-24 0,-1 1,1 24,-1 0,0 25,26 0,-1 0,25 25,0 0</inkml:trace>
  <inkml:trace contextRef="#ctx0" brushRef="#br0" timeOffset="39344.9341">4390 8334,'-49'75,"24"-50,25 24,-25-24,25 0,0 24,25-49,0 25,0 0,24-25,1 0,-1-25,-24 0,25 1,-25-26,-1-24,-24 24,-24 0,24 1,-25-1,-25 1,1-1,-1 25,25 0,-24 25,24 0,25 0,-25 0,25 25</inkml:trace>
  <inkml:trace contextRef="#ctx0" brushRef="#br0" timeOffset="39577.9574">4862 8483,'0'75,"25"-51,-25 1,0-50</inkml:trace>
  <inkml:trace contextRef="#ctx0" brushRef="#br0" timeOffset="39825.9822">4862 8235,'25'0</inkml:trace>
  <inkml:trace contextRef="#ctx0" brushRef="#br0" timeOffset="40122.0118">5060 7838,'25'25,"-25"25,25 24,-25-24,25 24,-1 1,1-26,0 26,-25-26,25 1,-25-1,25 1,-25-25,0 0,0-1</inkml:trace>
  <inkml:trace contextRef="#ctx0" brushRef="#br0" timeOffset="40354.035">5060 8310,'50'-25,"-25"0,24 0,1 0,-1 25,-24 0,25 25,-25 0,-1 25,1-1,-25 1,0-1,0 1</inkml:trace>
  <inkml:trace contextRef="#ctx0" brushRef="#br0" timeOffset="40546.0542">5407 8210,'0'-49,"0"24,25 0,-25 25,25-25</inkml:trace>
  <inkml:trace contextRef="#ctx0" brushRef="#br0" timeOffset="40850.0846">5556 8359,'0'50,"0"-25,25-1,0 1,24-25,-24 0,0 0,0 0,0-25,-1 1,-24-1,25-25,-25 1,0 24,0-25,-25 25,25-24,0 24,25 25,-25 25</inkml:trace>
  <inkml:trace contextRef="#ctx0" brushRef="#br0" timeOffset="41154.115">5879 8458,'25'-49,"-25"-1,24 1,1 24,0-25,25 25,-26 25,1 0,0 25,0 0,-25 0,25 24,-25-24,0 0,24 0,1-25,0 0,0 0,0-25</inkml:trace>
  <inkml:trace contextRef="#ctx0" brushRef="#br0" timeOffset="41353.1349">6375 8210,'-25'25,"0"0,0 0,1 0,24-1,0 26,24-25,1 0,0-25,0 0,0 0,-1 0,26-25,0-25</inkml:trace>
  <inkml:trace contextRef="#ctx0" brushRef="#br0" timeOffset="41593.1589">6697 7714,'-25'75,"25"-26,0 1,0 24,0-24,25 24,-25-24,25 24,-25-24,25 24,-25-24,25-25,-1 24</inkml:trace>
  <inkml:trace contextRef="#ctx0" brushRef="#br0" timeOffset="41818.1814">7268 8310,'25'24,"-25"1,24-25</inkml:trace>
  <inkml:trace contextRef="#ctx0" brushRef="#br0" timeOffset="42226.2222">7441 7937,'25'50,"-25"0,0-1,0 1,0 24,0-24,0 0,0-26,25 26,0-50,-25 0,25-50,-1 26,1-26,0 0,0 26,0 24,-1 0,-24 24,25 1,-25 0,0 25,0-26,25 1,0-25,-25 0,49 0</inkml:trace>
  <inkml:trace contextRef="#ctx0" brushRef="#br0" timeOffset="42434.243">8062 8111,'-50'50,"25"-1,0-24,25 0,-25 25,50-26,0 1,0-25,25 0,-26-25,26 1</inkml:trace>
  <inkml:trace contextRef="#ctx0" brushRef="#br0" timeOffset="42745.2741">8285 8161,'-50'74,"25"-49,1 0,24 24,0-24,24 0,1-25,0 25,25-25,-26 0,26 0,-25-25,0 0,-1 0,1-24,-25 24,0 0,-25-24,1 24,24 0,0 0</inkml:trace>
  <inkml:trace contextRef="#ctx0" brushRef="#br0" timeOffset="43475.3471">8582 8458,'25'-74,"0"24,0 1,0-26,-1 26,1 49,0-25,-25 50,25 24,-25-24,-25 25,25-25,0-1,25 26,-25-25,25-50,-1 0,1-24,0 24,0 0,-25 0,25 75,-25-1,24-24,-24 0,25-25,0 25,25-25,-25 0,-1 0,26-25,-25 25,24-25,-24-24,25-1,-50 25,25-24,-25 24,0 0,-25 0,-25 25,25 25,-24 0,24 0,0 24,25-24,0 25,25-26,0 1,24 25,1-25,24-25,1 24,-1-48</inkml:trace>
  <inkml:trace contextRef="#ctx0" brushRef="#br0" timeOffset="51282.1277">2381 9723,'50'0,"-1"0,26 0,-26 0,1-24,0 24,-1 0,26 0,-50 24,24-24,-24 0,0 0,-50 0,-25 0,1 0,-1 0,-24 25,-1-25,1 0,24 0,-24 0,24 25,25-25,-24 0,74-25,24 25,26-25,-1 25,0 0,26 0,-1 0,-25 0,-24 0,0 0,-26 0,-48 0,-1 0</inkml:trace>
  <inkml:trace contextRef="#ctx0" brushRef="#br0" timeOffset="58593.8588">3373 10021,'-24'-25,"24"-24,0-1,-25 0,50-24,-25 24,24-24,1 24,0 1,25-1,-1 25,1 1,-1 24</inkml:trace>
  <inkml:trace contextRef="#ctx0" brushRef="#br0" timeOffset="58978.8973">3770 9897,'50'-25,"-25"25,24-49,-24 24,0-25,0 1,0 24,-25-25,24 25,-48 1,24-1,-25 25,0 25,25 24,-25-24,0 49,1-24,-1 0,25-1,25 1,-1-25,1-1,0 1,25-25,-1 0,26-25,-26-24</inkml:trace>
  <inkml:trace contextRef="#ctx0" brushRef="#br0" timeOffset="59210.9205">4366 9599,'-25'75,"-25"-50,50 24,-25-24,1 25,24-26,0 1,24 0,1-25,0 25,0-25,0-25,-1 0,26-24,-25 24</inkml:trace>
  <inkml:trace contextRef="#ctx0" brushRef="#br0" timeOffset="59474.9469">4490 9674,'0'25,"-25"-1,25 1,0 25,-25-25,25 24,25-24,0 0,-1-25,-24 0,25-25,0 0,0 0,0-24,-25-1,24 1,1 24,0 0,-25 0,25 25</inkml:trace>
  <inkml:trace contextRef="#ctx0" brushRef="#br0" timeOffset="59961.9956">4887 9872,'0'-25,"24"1,1-26,-25 25,-25 0,25 25,-24 25,-1 0,25 0,0 0,0 24,25-24,-1 0,1-25,25 25,-25-25,24 0,-24 0,0-25,0 0,-1 25,-24-25,0 0,25-24,-25 24,25-25,-25 26,25-26,-25 50,25 0</inkml:trace>
  <inkml:trace contextRef="#ctx0" brushRef="#br0" timeOffset="60458.0452">5333 9872,'0'25,"25"0,-25-50,0 0,0-24,25 24,-25-25,24 1,-24-1,0 25,25-24,0 49,-25 0,25 0,-25 24,0 26,0 0,25-1,-50 1,25-25,0 24,25-24,-25 0,24-25,1-25,0 0,-25 0,25 1,0 24,-1-25,-24 25,25 25,-25-1,25 1,0-25,-25 25,25-25,-1 0</inkml:trace>
  <inkml:trace contextRef="#ctx0" brushRef="#br0" timeOffset="60987.0981">5978 9748,'-25'-25,"25"50,-25 0,1 0,-1 24,25-24,-25 0,25 0,25 24,-25-49,25 0,-25 0,24-24,1-26,0 0,0 1,-25 24,25 0,-25 0,24 1,-24 24,25 24,-25 1,25 25,0 24,0-24,-25 24,24 1,1-26,-25 26,0-50,-25 24,25-24,-49 0,24 0,-25-25,1 0,-26-25,51 25,-26-25,0 0,50-24,0-1</inkml:trace>
  <inkml:trace contextRef="#ctx0" brushRef="#br0" timeOffset="61369.1363">6722 9599,'-25'25,"0"-25,-24 50,24-25,-25 24,26-24,-1 0,25 24,0-24,25-25,-1 0,26 0,0-25,-1 1,1-26,-25 0,24 1,-24-1,0 1,0-1,-25 0,0 26,-25-26,25 25,-25 25,25 0</inkml:trace>
  <inkml:trace contextRef="#ctx0" brushRef="#br0" timeOffset="61723.1717">7045 9823,'49'0,"-24"-25,0 0,0-25,-1 26,-24-26,0 25,-24 25,-1 0,0 0,0 25,0 0,1 0,24 24,0 1,0-25,24-25,-24 24,25 1,0 0,25-25,-26 0,1 0</inkml:trace>
  <inkml:trace contextRef="#ctx0" brushRef="#br0" timeOffset="62194.2188">7417 9302,'0'49,"-25"1,25 24,0-24,0 24,-25-24,25 0,0-26,0 26,25-25,0 0,-1-25,1-25,0 0,25-25,-1 26,1-26,-1 25,-24 25,25 0,-25 25,-1 0,-24 24,25 1,-50-25,1 24,-1-24,0 0,0 0,0-25,1 0,24-25,0-25,0 1</inkml:trace>
  <inkml:trace contextRef="#ctx0" brushRef="#br0" timeOffset="62395.2389">7987 9376,'25'50,"-50"24,0-24,25-1,-25 1,1 24,24-24,-25 0,25-1,0 1,0-25,0-1</inkml:trace>
  <inkml:trace contextRef="#ctx0" brushRef="#br0" timeOffset="62546.254">7888 9723,'25'-24,"-25"-1,24 25,26-25,0 0</inkml:trace>
  <inkml:trace contextRef="#ctx0" brushRef="#br0" timeOffset="62755.2749">8161 9624,'-25'25,"0"-25,25 25,0 24,25 1,0 0,0-1,24 1,-24-1,-25-24,0 25,-25-50,-24 25,24-25,0-25</inkml:trace>
  <inkml:trace contextRef="#ctx0" brushRef="#br0" timeOffset="62882.2876">8458 9971,'0'-24</inkml:trace>
  <inkml:trace contextRef="#ctx0" brushRef="#br0" timeOffset="68882.8876">16545 8384,'-25'0,"0"0,0 0,1 0,-1 0,0 0,0 0,-25 0,26 0,-26 0,0 0,26 0,-26 0,0 0,-24 0,24 0,1 0,-26 0,1 0,0 0,-1 0,1 25,-25-25,24 0,1 0,-26 25,1-25,0 0,25 24,-50-24,49 25,-49 0,25-25,0 25,-25 0,0-25,24 24,-24 1,0 0,0-25,0 25,25 0,-50-1,25-24,0 25,-25 0,1 0,24 0,-25-25,0 24,25 1,-25 0,0 0,0 0,1-1,-1 1,25 0,-25-25,0 25,0 0,25 0,-25-1,1 26,-1-25,25 0,0-1,-25 1,50 25,-50-25,50-1,-25 1,24 25,1-25,0-1,25 26,-26-25,26 0,-1-1,26-24,-26 25,26 0,24 0,-25-25,26 0,-1 25,0-25,25 0,-25 0,0-50,25 25,-24 25,-1-25,25 25,-25-24,0 24,25-25,0 0,0 0,25 25,0 0,24 0,-24 0,25 0,-1 0,1 0,0-25,-1 25,1 0,-1 0,1 0,-25 0,24 0,-24 0,25 0,-50 0,25 25,-50-25,0 25,0 0,0 0,-24-25,-1 24,1 1,-1 0,0 0,1 0,-1-1,25-24,1 25,-1-25,50-25,-1 1,26-1,0 0,-1 0,1 25,-1-25,-24 25,-25 0,-25 0,-24 0,-1 25,1-25,-26 25,26-25,-1 0,25 0,25 0,0 0,25-25,25 0,-1 1,26-1,-26 25,26-25,-1 25,-49 0,-25 0,0 0,-25 25,-25-25,1 25,-26-25,26 0,-1 24,1-24,24 0,50-24,-1 24,26-25,24 0,-24 25,0 0,-26 0,1 0,-50 0,-24 0,-1 0,1 25,-1-25,-24 0,49 0,0 0,50 0,0 0,24-25,1 25,-25 0,-1-25,-48 50,-26-25,0 0,26 0,-26 0,50 25,25-25,0-25,24 25,1 0,-1-25,1 25,0 0,-1 0,-24 0,-50 25,0-25,25 25,-24-25,24 0,-25 0,0 0,25 0,-25 0,0-25,25 25,-24 0,-1 0,0 0,0 0,0 0,1-25,-1 25,0 0,0 0,0 0,25 0,0 0,-24 0,48 0,1-25,0 25,0 0,0 0,24-24,26 24,-26 0,26 0,-1 0,-24 0,24 0,1 0,-26 0,26 0,-1 0,-24 0,-1 0,1 0,-25 0,-1 0,1 24,0-24,-50 0,0 0,1 0,-1 25,0-25,-25 0,1 25,-26-25,1 0,24 25,-24-25,-25 25,24-1,1 1,-1-25,1 25,0 0,24-25,25 25,25-25,0 0,25 0,25-25,-1 0,26 0,-1 0,25 1,-24-1,24 0,-49 25,-1-25,1 25,-25 0,-50 0,0 25,-49 0,24 0,-49-1,24-24,1 25,-1 0,26 0,-1-25,25 0,50 0,25-25,-1 0,26 0,-1 1,-24 24,-1 0,1 0,-25 0,-75 24,1-24,-1 25,-24 0,-1-25,26 0,-1 25,25-25,25-50,50 50,-25-25,-1 1,1 24,-25-25,0 25,-25 25</inkml:trace>
  <inkml:trace contextRef="#ctx0" brushRef="#br0" timeOffset="75243.5236">2356 10889,'25'-25,"0"25,25 0,-1 0,26 0,-26 0,51 0,-51 0,26 0,-26 0,-24 0,-50 0,0 25,-49-25,0 0,-1 0,1 0,24 0</inkml:trace>
  <inkml:trace contextRef="#ctx0" brushRef="#br0" timeOffset="99479.947">14709 12601,'25'25,"25"24,-1 1,26-1,24 1,25 24,0 26,25-26,0 25,-1 1,26-1,-25 0,-25 0,-25 0,0-49,-24 0</inkml:trace>
  <inkml:trace contextRef="#ctx0" brushRef="#br0" timeOffset="100524.0514">17264 13246,'-25'0,"0"-25,-24 25,-26 0,-24 25,0 0,0 24,24 26,-24-1,25 0,24 26,50-1,0-25,25 25,49-24,1 24,-1-49,25 24,1-49,-1 0,0-50,-25 0,1 0,-26-24,1-26,-50-24,0 0,0 0,-25-1,0 1,-24 0,-26 49,26 1,-26 24,1 25,0 25,24 0,0 49</inkml:trace>
  <inkml:trace contextRef="#ctx0" brushRef="#br0" timeOffset="101060.105">17562 13915,'-25'25,"0"25,0-25,0 24,25-24,0 0,25 0,-25-25,25 0,0 0,0-25,24 25,-49-25,25 50,-25 0,25-25,0 0,-25 0,25 0,-1 0,1 0,0-25,0 0,0 0,-1-24,-24 24,25 0,-25 0,25 0,-25 25</inkml:trace>
  <inkml:trace contextRef="#ctx0" brushRef="#br0" timeOffset="101756.1746">17934 14238,'25'-25,"-25"0,24-24,-24-1,25 25,0-24,-25 24,25 0,-25 25,25 0,-1 0,1 25,-25 24,25-24,-25 0,25 0,0 0,-1-1,1 1,0 0,0-25,0 0,-1-25,1 25,0-25,-25-24,25 24,-25-25,-25 26,25-1,-25 0,25 25,-25 0,1 0,-1 25,0-25,25 49,-25-24,50 25,-25-25,25 24,0-24,-1 0,1 0,0-1,0-24,0 0,-25-24,24 24,-24-50,0 25,0-24,0 24,25 0,-25-25,25 26,0 24,0-25,0 25,-1 0</inkml:trace>
  <inkml:trace contextRef="#ctx0" brushRef="#br0" timeOffset="101972.1962">18628 13965,'0'0,"-24"25,24 0,0 24,24-24,1 25,0-1,0 1,-25-25,25-1,-50 1,25-25,-25 0,0 0,-24-25,24 25,0-24</inkml:trace>
  <inkml:trace contextRef="#ctx0" brushRef="#br0" timeOffset="103308.3298">19521 13940,'0'-25,"0"-24,0 24,-25 25,25 25,-49 0,24-1,0 26,0 24,1 1,-1 24,25-25,-25 26,25-1,0 0,0 0,-25-24,25-1,-25-24,25-1,-24 1</inkml:trace>
  <inkml:trace contextRef="#ctx0" brushRef="#br0" timeOffset="103508.3498">19100 14511,'49'-50,"-24"25,25 1,-26-1,26 0,0 0,-1 0,1 0,-1 1</inkml:trace>
  <inkml:trace contextRef="#ctx0" brushRef="#br0" timeOffset="103723.3713">19546 14213,'0'25,"0"0,25-1,0 1,0-25,-1 25,1-25,0 0,0 0,-25-25,25 25,-1-25,-24 25</inkml:trace>
  <inkml:trace contextRef="#ctx0" brushRef="#br0" timeOffset="103980.397">19745 14436,'0'0,"24"0,1-24,-25-1,25 0,0 25,0 0,-1 0,-24 50,25-26,-25 1,25-25</inkml:trace>
  <inkml:trace contextRef="#ctx0" brushRef="#br0" timeOffset="104331.4321">20141 14263,'-49'24,"24"-24,0 25,25 0,-25 25,25-25,0 24,25-24,0 0,0 0,0-25,-1 0,1-25,-25 0,25 0,0-24,-25-1,25-25,-50 26,25-1,-25 25,25 1,-25-1,0 0,1 25,24 0,-25 0</inkml:trace>
  <inkml:trace contextRef="#ctx0" brushRef="#br0" timeOffset="104603.4593">20315 14287,'-25'0,"0"0,25 50,0 0,0-25,25 24,-25-24,0 0,0 0,-25-1,25-24,-24-24,-1 24</inkml:trace>
  <inkml:trace contextRef="#ctx0" brushRef="#br0" timeOffset="104723.4713">20489 14610,'0'25,"0"-25</inkml:trace>
  <inkml:trace contextRef="#ctx0" brushRef="#br0" timeOffset="135870.5857">3522 10864,'-99'50,"25"-50,-1 25,26 0,-1 24,25-24,25 0,25 24,25 1,-1-25,26 25,-1-26,0 26,-49-25,0 0,-25 24,-50-24,1 0,-1-25,1 0,-1 25,0-25,26 0</inkml:trace>
  <inkml:trace contextRef="#ctx0" brushRef="#br0" timeOffset="136174.6161">3770 11336,'100'-50,"-76"25,-24 1,-24-26,-1 50,-25 0,25 0,-24 25,24 0,0 24,25-24,0 25,0-1,25 1,25-25,-26-1,26 1,24 0,-24-25,0-25,-26 0,26-24</inkml:trace>
  <inkml:trace contextRef="#ctx0" brushRef="#br0" timeOffset="136445.6432">4341 10691,'0'25,"0"24,0 26,0-1,0 25,0 0,-25 26,0-26,0-25,1 25,-1-24,0-1,25-24,-25-25,50-100</inkml:trace>
  <inkml:trace contextRef="#ctx0" brushRef="#br0" timeOffset="136686.6673">4589 10716,'0'49,"-25"26,0-1,25 0,-25 1,1 24,24-24,-25-1,0 0,25-24,-25 0,25-1,25 1</inkml:trace>
  <inkml:trace contextRef="#ctx0" brushRef="#br0" timeOffset="137237.7224">5308 11162,'-49'25,"-1"0,0 0,1-1,-1 1,25 25,-24-1,49-24,0 0,0 25,25-26,-1-24,1 25,25-25,-25 0,24-25,1 1,-25-26,-1 0,1 26,0-26,-25 25,0 0,-25 25,0 25,25 25,0-25,-24-1,48 26,-24-25,0 0,25-1,-25 1,25 0,0-25,0 0</inkml:trace>
  <inkml:trace contextRef="#ctx0" brushRef="#br0" timeOffset="137550.7537">5507 11187,'-25'0,"0"25,25 24,0-24,25 25,0-25,-1 24,1-24,0 0,-25 24,-25-24,25-25,-25 25,1-25,-1 0,0 0,25-50,0 26</inkml:trace>
  <inkml:trace contextRef="#ctx0" brushRef="#br0" timeOffset="138092.8079">5755 11187,'-25'25,"0"-25,0 49,0-24,25 25,0-1,0-24,25 25,0-25,-25-1,0 1,0 25,0-50,-25 25,50-50,0 0,24 0,-24 0,25 1,0-1,-1 0,-24 0,0 0,0 1,-25-26,-25 50,0 0,25 25,-25 24,0-24,25 25,-24-1,48 1,-24 0,25-26,0 26,0-50,0 25,24-25,-24-25,25-25,-26 1</inkml:trace>
  <inkml:trace contextRef="#ctx0" brushRef="#br0" timeOffset="138308.8295">6350 11038,'0'25,"0"24,-25 1,25 0,-25 24,25 1,25-26,-25 26,0-26,25 1,0-1,0 1,-25-25,24 0</inkml:trace>
  <inkml:trace contextRef="#ctx0" brushRef="#br0" timeOffset="138468.8455">6276 11509,'0'-24,"24"-26,1 25,0 0,25 1,24-1</inkml:trace>
  <inkml:trace contextRef="#ctx0" brushRef="#br0" timeOffset="138708.8695">6598 11385,'-50'25,"50"0,0 25,25-26,0 26,0 0,0-1,-1-24,-24 25,-24-26,-1-24,0 25,0-25,-24 0,24-25</inkml:trace>
  <inkml:trace contextRef="#ctx0" brushRef="#br0" timeOffset="155877.5862">9723 12526,'-49'25,"24"0,-25 0,-24 24,0 1,-26 0,1 24,-25 0,-25 1,0-1,-49 25,24 1,-24 24,-25-25,24 25,-24 0,49-25,1-24,24-1,50-24</inkml:trace>
  <inkml:trace contextRef="#ctx0" brushRef="#br0" timeOffset="156613.6598">4986 12998,'0'74,"0"0,0 26,-25-1,25 0,-25 25,25-25,0 1,0-26,0 0,0 1,0-50</inkml:trace>
  <inkml:trace contextRef="#ctx0" brushRef="#br0" timeOffset="156908.6893">5135 13816,'24'-25,"1"1,0-1,0 25,24-25,-24 25,0 25,25 0,-26-1,26 26,-25 0,0 24,-1-24,-24 24,0-24,0-26,0-24</inkml:trace>
  <inkml:trace contextRef="#ctx0" brushRef="#br0" timeOffset="157173.7158">5730 13370,'0'-25,"25"50,-25 24,0 26,0-1,0 1,0-1,0 0,0 1,24-26,-24 1,0 0,0-1,0-24</inkml:trace>
  <inkml:trace contextRef="#ctx0" brushRef="#br0" timeOffset="157397.7382">5680 13866,'0'-25,"25"0,0 0,0 25,-1-24,1 24,0-25,25 25,-25 0,24 0,-24 25</inkml:trace>
  <inkml:trace contextRef="#ctx0" brushRef="#br0" timeOffset="157853.7838">6102 13965,'25'0,"0"-50,-25 26,-25-1,25 0,-25 0,0 0,25 1,-25 24,1 0,-1 0,0 24,25 1,0 0,0 25,0-1,25-24,-25 0,25 24,-1-24,1 0,0-25,0 25,-25-25,25 0,-25-50,24 25,-24 1,25-1,-25 0,25 0,25 0,-26 1,1 24,0 0,0 0,0 24</inkml:trace>
  <inkml:trace contextRef="#ctx0" brushRef="#br0" timeOffset="158141.8126">6424 14089,'25'-25,"0"25,-25-25,25-24,-25 24,0-25,0 26,0 24,-25-25,0 25,0 25,1-25,24 24,-25 26,0-25,25 0,25-1,-25 1,25 0,24 0,-24-25,25 0</inkml:trace>
  <inkml:trace contextRef="#ctx0" brushRef="#br0" timeOffset="158389.8374">6573 13866,'25'49,"-25"1,25 0,0-26,-1 26,1 0,-25-1,0-24,0 0,-25-25,-24 0,24 0,0-25,0-25,1-24</inkml:trace>
  <inkml:trace contextRef="#ctx0" brushRef="#br0" timeOffset="158597.8582">6821 13568,'25'50,"0"-1,-25 1,0 24,-25 1,25 24,0-25,0-24,0 24,0-24,25 0,-25-26</inkml:trace>
  <inkml:trace contextRef="#ctx0" brushRef="#br0" timeOffset="158797.8782">6772 14015,'49'-25,"-24"25,25 0,-1 0,1 0</inkml:trace>
  <inkml:trace contextRef="#ctx0" brushRef="#br0" timeOffset="159221.9206">7392 14015,'-50'24,"25"1,1-25,-1 25,0 0,25 0,0-1,25 1,0 0,-1-25,26 25,-25-25,24 0,-24-25,0 25,0-25,0 0,-25 1,0-1,0 0</inkml:trace>
  <inkml:trace contextRef="#ctx0" brushRef="#br0" timeOffset="159501.9486">7565 14238,'25'-25,"0"-25,25 26,-26-1,-24 25,25 0,-25 0,25 0,0 25,-25 24,0-24,0 0,0 24,0-24,25-25</inkml:trace>
  <inkml:trace contextRef="#ctx0" brushRef="#br0" timeOffset="159853.9838">8086 13990,'-49'-25,"24"25,0 25,0 0,25-1,25 1,0 25,0-1,0 1,24-25,-24 24,-25-24,-25 0,0 0,1-25,-26 0,25-25,-25 25,26-25,24 25,0-25,24 1</inkml:trace>
  <inkml:trace contextRef="#ctx0" brushRef="#br0" timeOffset="160942.0926">8260 14188,'50'-25,"-26"25,-48 0,-1 0,25 0,-25 0,0 25,25 0,-25 0,25 0,0 24,25-24,-25-25,25 25,-25-25,25 0,0 0,-25-25,0 0,24-24,-48 24,24 0,24 0,1 25,-25 0,0 25,25 0,-25 24,25-24,0 0,-25-25,24 25,1 0,0-25,-25 25,25-25,-25 24,25-24,-25-49,24-1,-24 25,0-24,25-1</inkml:trace>
  <inkml:trace contextRef="#ctx0" brushRef="#br0" timeOffset="161077.1061">8657 14312,'0'25,"0"0,25 0,-25-25</inkml:trace>
  <inkml:trace contextRef="#ctx0" brushRef="#br0" timeOffset="161238.1222">8682 14163,'24'-24,"-24"-1,25 0,-25 25,25 0,-25 25,0 24,0-24,-25 25</inkml:trace>
  <inkml:trace contextRef="#ctx0" brushRef="#br0" timeOffset="161487.1471">8682 14387,'24'0,"-24"0,25 0,0-25,0 0,24 0,-24 0,25 1,-25 24,-1 0,-24 24,-24 26,24-25,24-25,-24 0,25 0</inkml:trace>
  <inkml:trace contextRef="#ctx0" brushRef="#br0" timeOffset="162006.199">9153 14213,'0'0,"-25"0,0 0,1 0,-1 25,0 0,0-1,25 1,-25 0,25 25,25-25,-25-1,25 1,0-25,0 25,-1-25,-24-25,25 0,-25 1,25-26,-25 0,0 25,0-24,-25-1,25 25,0 1,0 48,25 1,0 25,0-1,-1 26,1-1,-25 1,25-1,-25 1,-25-26,0 1,1-1,-26-24,0 0,1-25,-1 0,25-25,-24-24,49-1,-25 0,50 1</inkml:trace>
  <inkml:trace contextRef="#ctx0" brushRef="#br0" timeOffset="162230.2214">9401 14213,'-74'-25,"49"25,0 25,25 25,0-26,25 26,0 0,-25-1,24-24,-48 25,-1-50,-25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</inkml:traceFormat>
        <inkml:channelProperties>
          <inkml:channelProperty channel="X" name="resolution" value="49.58506" units="1/cm"/>
          <inkml:channelProperty channel="Y" name="resolution" value="28.33948" units="1/cm"/>
        </inkml:channelProperties>
      </inkml:inkSource>
      <inkml:timestamp xml:id="ts0" timeString="2014-03-09T08:00:14.055"/>
    </inkml:context>
    <inkml:brush xml:id="br0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15131 10740,'25'-24,"-1"-1,-24 0,25 0,0 0,0 1,24-26,1-24,25-1,-1 1,25-25,0-1,50-24,0 0,0 0,0 0,24 0,26 25,-26-25,-24 25,25 0,-25 24,-50 1</inkml:trace>
  <inkml:trace contextRef="#ctx0" brushRef="#br0" timeOffset="686.0686">17661 8062,'0'49,"25"1,-25 24,0 25,0 1,0-26,0 25,0-24,0 24,0-25,0-24,0-1,0 1</inkml:trace>
  <inkml:trace contextRef="#ctx0" brushRef="#br0" timeOffset="1286.1286">17537 7937,'50'-74,"24"0,-24 24,24 0,0 1,-24 24,24 25,-49 0,0 0,0 50,-50-1,-25 26,1-1,-1-24,25 24,-24 1,24-1,25 0,25 1,0-26,24 1,1 0,24-1,1-24,-1 25,0-26,-24 26,-25 0,0-1,-25 26,-50-1,0 0,-24 1,24-1,1-24,-1 24,1-49,24 0</inkml:trace>
  <inkml:trace contextRef="#ctx0" brushRef="#br0" timeOffset="1933.1933">18579 8508,'-25'0,"0"0,0 25,0 0,1 24,-1 1,0 24,25-24,0-25,0-1,0 1,25-25,0-25,24 1,-24-1,0-25,25 25,-26 1,1-1,0 25,0 0,0 25,-25-1,0 26,0 0,0-26,-25 26,25-25,25-50,-25-25,24 1,1-1,25 25,-25 1,24-1,-24 50,25-25,-26 49,1-24,-25 25,0-1,0-24,0 0,25 0,-25-25,0-25</inkml:trace>
  <inkml:trace contextRef="#ctx0" brushRef="#br0" timeOffset="2309.2309">19149 8037,'0'-50,"0"50,25 50,-25-1,0 26,0 24,0-25,0 26,0-51,0 26,0-26,0 1,0-1,0-24,25-25,-25 0,25-25,-1 1,1-1,0 0,25-25,-26 26,26-1,0 0,-26 0,1 25,0 0</inkml:trace>
  <inkml:trace contextRef="#ctx0" brushRef="#br0" timeOffset="2494.2494">19323 8632,'25'50,"-25"-26,24 1,1 25,0-25,0-25,24 24,-24-24</inkml:trace>
  <inkml:trace contextRef="#ctx0" brushRef="#br0" timeOffset="2821.2821">20092 7888,'0'25,"25"49,-1-24,-24 24,0 25,0-24,-24 24,24-25,0 1,0-1,0-24,0-1,24 1,1-25,0-25,25 0</inkml:trace>
  <inkml:trace contextRef="#ctx0" brushRef="#br0" timeOffset="3189.3189">20538 8384,'0'25,"-25"0,1-1,-1 26,0 0,0-1,25 1,0-25,0 24,25-24,0 0,0 0,-1-1,1-24,25 0,-25-24,-1-1,1-25,-25 25,25-24,-50 24,25 0,-25 0,25 1,-24-1,-1 25,0-25,25 25,0 0</inkml:trace>
  <inkml:trace contextRef="#ctx0" brushRef="#br0" timeOffset="3749.3749">20960 8434,'-25'0,"0"0,1 24,-1 1,0 0,0 25,0-26,25 1,25 0,-25-25,25 0,0 0,0 0,-1 0,1 0,0 0,0 0,0 25,-25 24,0-24,24 0,1-50,-25 0,25 1,0-1,24 0,-24 0,0 25,25 0,-26 0,1 0,-25 25,25 0,0 0,-25-1,25 26,-1-50,-24 0</inkml:trace>
  <inkml:trace contextRef="#ctx0" brushRef="#br0" timeOffset="4045.4045">21555 8285,'-49'25,"-1"-1,25 1,25 25,25-25,0 24,24-24,26 25,-26-26,1 1,-25 25,0-25,-25-1,0 26,-25-25,-25 0,25 24,-24-24,-1 0</inkml:trace>
  <inkml:trace contextRef="#ctx0" brushRef="#br0" timeOffset="10862.0861">15825 11733,'25'0,"0"0,0 0,0 24,49-24,0 25,26 0,48-25,1 50,25-26,0 26,24 0,0-1,-24 1,0-1,-1 1,-49 0,-24-25,-1 24</inkml:trace>
  <inkml:trace contextRef="#ctx0" brushRef="#br0" timeOffset="12166.2165">18256 11237,'0'99,"0"-25,0 1,-25 24,50 0,-25 25,0 0,0-25,0 0,25-24,0-1,-25 1,25-50</inkml:trace>
  <inkml:trace contextRef="#ctx0" brushRef="#br0" timeOffset="12710.2709">18604 12303,'0'-74,"24"-1,-24 1,25-1,0 26,25-1,-26 25,1 25,25 25,-25 0,24 49,-24-24,-25 0,25 24,-25-24,0-1,25 1,-25-25,24 0,-24-75,0 0,25 1</inkml:trace>
  <inkml:trace contextRef="#ctx0" brushRef="#br0" timeOffset="12917.2916">19100 12254,'24'49,"-24"-49,25 0,0-25,0 1,0-1,24-25,1 0,-25 1,24-1,-24 25,0 1,-25 24</inkml:trace>
  <inkml:trace contextRef="#ctx0" brushRef="#br0" timeOffset="13277.3276">19472 12328,'24'0,"1"-25,0 0,0 1,0-26,0 25,-25-25,24 26,-48-1,24 0,-25 25,0 0,0 0,0 25,0 0,1 24,-1-24,25 25,25-1,-1-24,1 0,0 0,25 0,24-25,-24 0</inkml:trace>
  <inkml:trace contextRef="#ctx0" brushRef="#br0" timeOffset="13534.3533">19745 12080,'-25'0,"25"25,25 24,24 1,-24-25,25 24,-26 1,1 0,0-26,-25 26,-25-25,0-25,1 0,-26 0,25-25,0-25,1 1,-1-26</inkml:trace>
  <inkml:trace contextRef="#ctx0" brushRef="#br0" timeOffset="13717.3716">19943 11782,'25'0,"24"25,-24 25,0-1,-25 1,25 24,-25 1,0-26,0 26,0-1,0-24,0-1,0 1</inkml:trace>
  <inkml:trace contextRef="#ctx0" brushRef="#br0" timeOffset="13926.3925">20017 12229,'25'-25,"0"0,25 25,-26 0,26-25,0 25,-1 0,1 0</inkml:trace>
  <inkml:trace contextRef="#ctx0" brushRef="#br0" timeOffset="14198.4197">20241 12328,'0'25,"0"0,24-1,1 1,0 0,25-25,-26 0,26 0,-25-25,0 0,-25 1,24-1,-24 0,0-25,0 26,-24-1,-1 25,50 25</inkml:trace>
  <inkml:trace contextRef="#ctx0" brushRef="#br0" timeOffset="14390.4389">20588 12427,'0'-25,"0"1,25-26,-25 25,24 0,1 25,0-24,25-1,-1 25</inkml:trace>
  <inkml:trace contextRef="#ctx0" brushRef="#br0" timeOffset="14622.4621">20861 12179,'-25'0,"0"25,25 0,25 24,25 1,24 0,-24-1,-1 1,-24-25,0-1,-50 26,25-50,-50 25,26-25,-26 0,0 0</inkml:trace>
  <inkml:trace contextRef="#ctx0" brushRef="#br0" timeOffset="19238.9237">5854 9823,'25'0,"0"0,-1 24,-24-24,25 0,25 25,-25-25,24 25,1-25,-1 25,26 0,-1-1,1 1,24 0,0 25,0-25,25 24,0 1,25-1,0 1,25 0,-1 24,26-24,-26 24,26 25,-1-24,-24-1,24 0,-24 1,-50-26</inkml:trace>
  <inkml:trace contextRef="#ctx0" brushRef="#br0" timeOffset="21487.1485">4266 8186,'-24'0,"-26"0,-24 49,-1-24,-24 25,-25-1,50 26,-26-26,26 1,24 24,1-24,73-1,1 1,25 0,24-1,26-24,-1 0,25 24,-25-24,0 25,-49 0,-25-1,-50-24,0 25,-25-26,-24 26,-25-25,24 0,1-25,0 24,24-24,25-24,25 24,0-25</inkml:trace>
  <inkml:trace contextRef="#ctx0" brushRef="#br0" timeOffset="21774.1772">4415 9079,'99'-50,"-74"25,0 0,-25 0,0 1,-25-1,0 0,-24 0,24 25,-25 25,26 0,24 24,-25-24,25 25,0 0,25-1,-1 1,1-25,25 24,-25-24,24-25,1 0</inkml:trace>
  <inkml:trace contextRef="#ctx0" brushRef="#br0" timeOffset="22086.2084">4936 8334,'25'50,"-25"0,0-1,0 26,0-1,0 25,0 0,0 1,-25-26,25 1,0-1,0 0,0-24,0 0,0-50</inkml:trace>
  <inkml:trace contextRef="#ctx0" brushRef="#br0" timeOffset="22374.2372">5234 8359,'0'50,"0"-1,0 1,0 49,0-24,0 24,0 0,-25-25,25 26,-25-51,25 26,0-26,-25 1,50-100</inkml:trace>
  <inkml:trace contextRef="#ctx0" brushRef="#br0" timeOffset="22525.2523">5383 9004,'0'75,"-25"-51,25 26,0-25,0-25</inkml:trace>
  <inkml:trace contextRef="#ctx0" brushRef="#br0" timeOffset="22694.2692">5407 8781,'0'-50,"25"25,0 25,-25 0,25 25,-25 25,25-1</inkml:trace>
  <inkml:trace contextRef="#ctx0" brushRef="#br0" timeOffset="22967.2965">5482 9203,'25'-25,"-25"-25,24 1,1-1,0 25,0 0,0 0,-1 25,1 0,0 25,-25 0,25 0,-25 25,0-1,0-24,0 0,0 24,0-24,25-50</inkml:trace>
  <inkml:trace contextRef="#ctx0" brushRef="#br0" timeOffset="23535.3533">5904 8905,'-25'49,"0"-24,0 25,25 0,-25-26,25 26,0-25,25 0,-25 24,25-24,0-25,0 0,-1 0,1-25,0 0,25-24,-26 24,-24 0,25-24,-25 24,-25 0,25 0,0-25,0 100,25 0,25-1,-25 1,-1 0,26 24,-25 0,0-24,-1 24,-24-24,-24 0,-1-26,0 1,-25 0,1 0,-26-25,26 0,-26 0,26-25,24 0,-25 0,50 1</inkml:trace>
  <inkml:trace contextRef="#ctx0" brushRef="#br0" timeOffset="23942.394">6846 8806,'-74'24,"24"1,0 0,1 0,24 0,25 24,25-24,0 0,24 25,1-26,-1 26,1-25,-50-25,0 49,-25-49,-24 25,-1-25,25 0,-24-25,24 25,0-24,0-1,25-25</inkml:trace>
  <inkml:trace contextRef="#ctx0" brushRef="#br0" timeOffset="24357.4355">7045 8508,'49'74,"-24"1,-25-1,0 1,-25 24,25-25,-25-24,1 0,24-1,-25-24,0 0,50-100,24 26,-24 24,25 0,-25 25,24 0,-24 25,0-25,0 25,-1 24,-24-24,0 0,-24 0,24 24,0-24,0-25</inkml:trace>
  <inkml:trace contextRef="#ctx0" brushRef="#br0" timeOffset="24926.4924">7491 8954,'0'-24,"-25"24,25 0,-25 0,25 0,-24 0,-1 24,25 1,-25-25,25 25,-25 25,25-25,25 24,-25-49,25 0,0 25,24-50,-24 25,0 0,24-25,-24 25,-25 0,25 25,-25 0,-25 0,25-50,25 0,-25 0,25-24,0-1,-25 0,49 26,-24-1,0 25,24 0,-24 25,-25-1</inkml:trace>
  <inkml:trace contextRef="#ctx0" brushRef="#br0" timeOffset="25262.526">7838 9203,'50'-25,"-25"0,-1 0,1 0,0-24,0 24,-25-25,25 25,-50 1,25 24,-25 24,0 1,0 0,25 0,0 25,-24-26,24 1,0 25,24-25,-24-1,25 1,0-25,25 25,-1-50</inkml:trace>
  <inkml:trace contextRef="#ctx0" brushRef="#br0" timeOffset="25510.5508">8285 8830,'-50'25,"25"0,25 25,0-1,25-24,25 25,-1-1,26-24,-26 0,-24 25,0-26,-25 26,-25-25,-24 0</inkml:trace>
  <inkml:trace contextRef="#ctx0" brushRef="#br0" timeOffset="26310.6308">4589 9475,'-50'0,"25"25,-24 0,-26 25,1 24,0 0,24 26,-24-1,24 25,25-25,0 25,25-25,25 1,0-26,25 0,-1-24,1-25</inkml:trace>
  <inkml:trace contextRef="#ctx0" brushRef="#br0" timeOffset="26885.6883">4614 10616,'-25'-74,"25"24,-25-24,25-25,-25 24,25-24,0 25,0-1,0 1,25-1,0 26,0-1,24 25,1 25,24 0,-24 0,24 50,-49 0,0-1,0 26,-50-1,0 1,0-26,-24 26,-1-26,25-24,0 0,1 0,24-25</inkml:trace>
  <inkml:trace contextRef="#ctx0" brushRef="#br0" timeOffset="27191.7189">5234 9971,'0'75,"-50"-25,25-1,-24 26,-1-51,25 26,1 0,-1-26,25 1,25 25,24-50,1 25,-1-25,26 0,-26 24,-24-24,25 0,-25 0,-1-24</inkml:trace>
  <inkml:trace contextRef="#ctx0" brushRef="#br0" timeOffset="27462.746">5779 10021,'-24'25,"-26"0,0 0,1 24,24-24,0 25,25-1,0-24,25 25,0-26,24 26,1-25,24-25,-24 0,25 0,-1-25</inkml:trace>
  <inkml:trace contextRef="#ctx0" brushRef="#br0" timeOffset="27742.774">5904 9599,'24'75,"26"-26,24 26,1 24,24-25,-25 26,1-1,-50 0,-1 0,-24 1,-24-1,-1-25,-25 1,1-26</inkml:trace>
  <inkml:trace contextRef="#ctx0" brushRef="#br0" timeOffset="40583.0579">9723 12402,'-24'0,"-26"0,25 25,-24 0,-26 0,1 0,-50-1,25 1,-50 0,0 0,-25 24,1 1,-26 0,1-1,-1 1,1 24,-1-24,1 24,24-24,26-1,-1 1</inkml:trace>
  <inkml:trace contextRef="#ctx0" brushRef="#br0" timeOffset="44079.4075">3820 13345,'0'-74,"0"-1,0-24,25 24,-25-24,0 0,0 0,25 24,-25-24,24 50,-24-26,25 50,-25-24,25 98,0 1,0 24,-1 26,-24-1,25 25,0-25,25-25,-26 1,1-26,0 1,0-25,-25-25,25 25,-1-50,1 0,0-49,25-1,-26-24,1 25,0-26,0 1,0 25,-1-1,1 1,-25 24,25 26,-25 73,0 26,0-1,0 25,-25 0,25 25,0-24,0-1,0 0,0-24,25-1,0-24,0-26,-25 1</inkml:trace>
  <inkml:trace contextRef="#ctx0" brushRef="#br0" timeOffset="44367.4363">4936 13345,'-25'-50,"25"26,0-26,-24 25,-1 0,25-24,-25 24,25 0,-25 25,25 25,0 24,25 1,-25 0,25-1,24 1</inkml:trace>
  <inkml:trace contextRef="#ctx0" brushRef="#br0" timeOffset="44559.4555">4961 13419,'50'25,"-26"-25,-24 0,0-49,0-1,0 25,0 0,0 1,0-1,25-25,0 25,0 0,0 1,24 24,-24 0</inkml:trace>
  <inkml:trace contextRef="#ctx0" brushRef="#br0" timeOffset="45055.5051">5358 13097,'0'0,"-25"0,-25 25,26-1,-1 1,0 0,0 0,25 0,0 24,25-49,-25 25,25-25,0 0,-1-25,1 25,-25-24,25-1,0-25,-25 25,25 25,-25 25,24 25,1-1,0 1,0 0,0 24,-1-24,-24-1,0 1,0-1,-24 1,-1-25,-25 0,1-25,24 24,-25-24,1-24,24 24,0-50,0 25,0-24,25-26</inkml:trace>
  <inkml:trace contextRef="#ctx0" brushRef="#br0" timeOffset="45263.5259">5631 13320,'0'25,"0"25,0-26,0-48,0-26,24 0</inkml:trace>
  <inkml:trace contextRef="#ctx0" brushRef="#br0" timeOffset="45583.5579">5655 13047,'25'-25,"0"50,-25 0,0 25,0-26,25 26,-25 0,0-25,0 24,25-74,-1 1,-24-1,25 0,0 25,0 0,0 0,0 25,-25-25,24 25,1-1,-25-24,25 25,0-25</inkml:trace>
  <inkml:trace contextRef="#ctx0" brushRef="#br0" timeOffset="46088.6084">6127 13221,'0'0,"-25"0,0 25,25-25,-25 25,25-1,0 26,-24-25,48 0,-24-1,25 1,0-50,-25 25,25-24,0-1,-25-25,24 25,-24 1,25-1,-25 0,25 25,-25 25,50-25,-26 25,1 24,25 1,-25 24,-1-24,1 24,-25 1,-25-1,25 0,-24 1,-26-26,0 1,-24 0,0-26,-1 1,26-25,-1-25,25 1,-24-51,49-24</inkml:trace>
  <inkml:trace contextRef="#ctx0" brushRef="#br0" timeOffset="46343.6339">6796 12675,'0'25,"25"25,0 24,0 25,-25 0,-25 1,0 24,0 0,-24 0,24-25,-25 0,1 25,24-49,-25-1</inkml:trace>
  <inkml:trace contextRef="#ctx0" brushRef="#br0" timeOffset="46798.6794">4986 13767,'0'49,"25"1,-1 49,-24-25,0 50,0 0,0 1,0-26,0 25,-24 0,24-50,0 1,-25-26,25 1</inkml:trace>
  <inkml:trace contextRef="#ctx0" brushRef="#br0" timeOffset="47191.7187">4911 14486,'75'-50,"-1"50,1 0,-26-24,1 24,-1 0,-24 0,-25 0,0 24,-25 1,1 0,-1 0,25 0,0 24,25-24,-1 0,1 0,-25-25,25 24,0-24,-25-49</inkml:trace>
  <inkml:trace contextRef="#ctx0" brushRef="#br0" timeOffset="47462.7458">5556 13990,'0'25,"0"24,0 26,0-1,-25 25,25 1,0-1,0-25,0 25,0-24,0-26,0 1,0-25,0-25</inkml:trace>
  <inkml:trace contextRef="#ctx0" brushRef="#br0" timeOffset="47919.7915">5631 14486,'0'0,"-25"50,25-26,-25 1,25 25,0-25,25 24,0-24,-25 0,24 0,26-1,-25-24,0 0,-1 0,1-24,0-26,-25 25,25-24,-25 24,0-25,0 50,-25-25,25 25,-25 0,0 25,1 0,-1 0,25 0,0 24,0-24,25 0,-25 24,24-24,1-25,0 25,0-25,25-25,-26 0</inkml:trace>
  <inkml:trace contextRef="#ctx0" brushRef="#br0" timeOffset="48151.8147">6003 14635,'-25'25,"25"-1,-25 1,0 0,25 25,25-26,-25-24,25 0,-25 0,25-24,0-1,-25 0,24 0,1 0</inkml:trace>
  <inkml:trace contextRef="#ctx0" brushRef="#br0" timeOffset="48367.8363">6052 14784,'0'49,"25"-49,0 25,0-50,-25 25,25-25,-25-24,24 24,-24-25,25 26,-25-1,-25 25</inkml:trace>
  <inkml:trace contextRef="#ctx0" brushRef="#br0" timeOffset="48775.8771">6226 14808,'25'25,"0"0,-1-25,1 0,0 0,0 0,-25-25,25-24,-25 24,0 0,0 0,-25 0,25 1,-25-1,0 25,0 0,25 25,-24-25,24 24,-25 1,25 25,0-25,25-1,-1 26,1-25,0 0,0-1,24-24,-49 0,25 0,0-24,-25-1,0-25,-25 25,25-24,0-1,0 1</inkml:trace>
  <inkml:trace contextRef="#ctx0" brushRef="#br0" timeOffset="48999.8995">6548 14560,'0'50,"0"0,0-1,25 1,0-1,0 1,0 0,-1-26,-24 1,0 25,-24-50,-1 0,0 0,0 0</inkml:trace>
  <inkml:trace contextRef="#ctx0" brushRef="#br0" timeOffset="74952.4945">13246 12874,'25'24,"-1"26,26 0,24-1,1 26,24-1,25 25,25 1,0-1,-1 50,26-25,0 0,-1 24,-24-24,-25-24,0-1</inkml:trace>
  <inkml:trace contextRef="#ctx0" brushRef="#br0" timeOffset="75912.5905">14436 13965,'50'-25,"-50"0,-25 1,-49 24,-1 0,-24 0,-25 24,0 26,-25 0,50 24,-25 0,50 26,24-1,0-25,50 26,50-1,-25-25,49 1,1-1,24-24,-25-26,25 1,-49 0,24-25,-49-25,0 0,-25-24,0-1,-25 1</inkml:trace>
  <inkml:trace contextRef="#ctx0" brushRef="#br0" timeOffset="76272.6265">14461 14635,'25'25,"-50"-1,0-24,-24 25,-1 0,25 0,-24 0,24-1,0 26,25-25,0 0,25-1,0 1,-1 0,1 0,0-25,0 0,0-25,-25 25,25-50,-25 26,0-26,0 25</inkml:trace>
  <inkml:trace contextRef="#ctx0" brushRef="#br0" timeOffset="76560.6553">14486 15007,'25'25,"0"-1,-1-24,-24-49,25 24,0 0,-25-24,25-1,-25 25,25 0,-25 1,24 24,-24-25,25 50,-25-25,25 24</inkml:trace>
  <inkml:trace contextRef="#ctx0" brushRef="#br0" timeOffset="76960.6953">14833 14982,'25'25,"0"-25,0 0,-25-25,24 25,-24-50,0 26,0-26,0 25,-24 0,-1 1,25-1,-25 25,0-25,0 50,25-25,-24 25,24-1,0 26,24-25,1 0,0-1,0 26,0-50,-1 25,26-25,-50 0,25 0,0 0,-1-25,1 0,-25 0,0-24,25 24,-25 0,25 0,-25 1</inkml:trace>
  <inkml:trace contextRef="#ctx0" brushRef="#br0" timeOffset="77280.7273">15156 15106,'24'-50,"1"26,-25-26,25 25,-25 0,25-24,0 49,-1-25,-24 25,25 25,-25 0,25-1,-25 1,0 25,0-25,0-1,0 1,0 0</inkml:trace>
  <inkml:trace contextRef="#ctx0" brushRef="#br0" timeOffset="78095.8088">15453 15131,'25'-25,"-25"-25,0 50,25-49,-50 98,50-24,-25-25,25 0,-25 0,25 0,-1 0,1-25,0 1,-25 24,25 0,0 0,-25 0,24 24,-24 1,25 0,-25-25,25 0,0 0,-25 0,25 0,-1-25,1 0,0 1,0-1,-25 0,0 0,0 25,-25 0,0 25,0 0,1 0,-1 24,0-24,25 0,0 0,0-1,0 1,25-25,0 0,-1 0,26-25,0 1,-26 24,26 0,-25 0,0 24,-1 1,1 0,-25 25,0-26,0 1,0-25</inkml:trace>
  <inkml:trace contextRef="#ctx0" brushRef="#br0" timeOffset="78320.8313">16197 14511,'0'-25,"0"50,25 49,-50 1,25-1,0 25,0-24,0-1,0 0,-24 1,24-26</inkml:trace>
  <inkml:trace contextRef="#ctx0" brushRef="#br0" timeOffset="78512.8505">16098 14957,'0'-25,"25"25,25 0,-26 0,26 0,0 25,24-25,-24 25</inkml:trace>
  <inkml:trace contextRef="#ctx0" brushRef="#br0" timeOffset="79103.9096">16991 15032,'-25'0,"-24"0,24 0,-25 24,1-24,24 25,0 0,25 0,0 0,0-1,0 1,25-25,0 25,0-25,-1 0,1-25,0 0,0 1,0-26,-1 25,1 0,-25 1,25-1,-25 50,25 24,0 1,-25 24,24 25,-24-24,25 24,-25-24,0-1,0-24,-25-1,1-24,-1-25,-25 0,25 0,-24-50,-1 1,25-1,1 1,-1-26,0 1,25-1,25 26,-25-1</inkml:trace>
  <inkml:trace contextRef="#ctx0" brushRef="#br0" timeOffset="79503.9496">17239 15354,'-25'-25,"25"-24,25 24,0-25,-25 25,25 1,0-1,-1 0,1 25,0-25,0 25,0 0,-1 0,1 0,25 0,-25 25</inkml:trace>
  <inkml:trace contextRef="#ctx0" brushRef="#br0" timeOffset="80017.0009">17636 15180,'-25'25,"1"0,-1-25,25 0,-25 25,0-25,25 25,0 24,25-49,-25 25,25-25,0 0,-1 0,1 25,0-25,-25 25,0 0,-25-1,25-24,25 0,0 0,0-24,24 24,-24-25,0 25,24 0,-24 0,0 25,0-25,0 24,-25 1,0 25,0-25,0-1,-25 26,0-75</inkml:trace>
  <inkml:trace contextRef="#ctx0" brushRef="#br0" timeOffset="80272.0264">18083 14908,'24'74,"-24"-24,0-1,-24 1,24 24,0 1,0-1,0-24,0 24,0-24,0-1,0-24</inkml:trace>
  <inkml:trace contextRef="#ctx0" brushRef="#br0" timeOffset="80464.0456">17959 15404,'0'-25,"24"25,26 0,-25 0,0 0,24 0,1 0,-1 0,1 0</inkml:trace>
  <inkml:trace contextRef="#ctx0" brushRef="#br0" timeOffset="80672.0664">18256 15379,'-25'0,"1"25,24 24,0 1,24 0,1-1,25 26,-50-51,25 26,-50-25,-25-25,25 0,-24-25,-1 0,25 0</inkml:trace>
  <inkml:trace contextRef="#ctx0" brushRef="#br0" timeOffset="109736.9726">11460 8806,'0'24,"0"51,0-1,0 1,0 49,25-25,-25 25,24 0,-24 0,25 0,0-25,0 0,0-24,-25-1,24-49,1 25,-25-50</inkml:trace>
  <inkml:trace contextRef="#ctx0" brushRef="#br0" timeOffset="110562.0551">9451 7293,'0'74,"24"0,1 1,0-1,0 25,0-24,-1-1,1-24,0-1,-25 1,25 0,0-25,-25-1</inkml:trace>
  <inkml:trace contextRef="#ctx0" brushRef="#br0" timeOffset="110937.0926">9351 7119,'0'-50,"25"50,0 0,25 0,24 25,0 0,26 25,-1-1,0 1,0 24,-24 1,-26 24,-24-25,0 25,-50-24,0-1,1 1,-26-1,0-24,1-1,-1-24,25 0</inkml:trace>
  <inkml:trace contextRef="#ctx0" brushRef="#br0" timeOffset="111330.1319">10418 7888,'25'-25,"0"0,-1-24,-24 24,0-25,0 25,-24-24,-1 24,0 0,0 25,0 0,1 0,24 25,-25 0,25 24,25 1,-25 0,49-26,-24 26,25-25,-1 0,-24-1,25-24,-1 0,1-24,-1-1,-24 0,0-49</inkml:trace>
  <inkml:trace contextRef="#ctx0" brushRef="#br0" timeOffset="111753.1742">10666 7218,'0'50,"0"24,25 1,0-1,-1-24,1 24,0-24,0 24,0-49,-1 24,1-24,-25-25,25 0,-25-74,25 24,-25 1,0-1,25 25,-25 0,24 1,1 48,0-24,0 25,0 25,-1-25,-24 24,-24 1,-1-25,0 24,25-24,-25 0,0 0</inkml:trace>
  <inkml:trace contextRef="#ctx0" brushRef="#br0" timeOffset="112281.227">11336 7789,'25'-50,"-25"25,24 0,-24-24,0-1,0 25,0-24,0 24,-24 0,-1 25,25 50,-25-1,25 1,-25 0,25-1,0-24,0 25,25-26,0-24,-25 0,25-24,-1-1,1 0,25-25,-25 26,-1-1,1 25,0 25,0-1,0 1,-1 0,1 25,-25-26,25 1,-25 0,25 0,-25-25,25-25,-1 0</inkml:trace>
  <inkml:trace contextRef="#ctx0" brushRef="#br0" timeOffset="112530.2519">11857 7144,'0'49,"0"1,24 0,1 24,-25 0,25 1,-25-26,25 26,0-1,-25-24,24-1,-24-24,0 0,0 0</inkml:trace>
  <inkml:trace contextRef="#ctx0" brushRef="#br0" timeOffset="112705.2694">11881 7640,'0'-25,"25"0,25 0,-25 1,-1-1,26 0,0 0</inkml:trace>
  <inkml:trace contextRef="#ctx0" brushRef="#br0" timeOffset="112969.2958">12303 7739,'25'25,"0"-25,0 0,-1-25,1 25,0-25,-25-24,25 24,-25-25,0 1,25 24,-25 0,0 0,24 75</inkml:trace>
  <inkml:trace contextRef="#ctx0" brushRef="#br0" timeOffset="113176.3165">12626 7789,'0'-50,"0"25,0-24,0 24,0-25,24 1,-24-1,25 25,0 0,0 25,0 0,-25 0</inkml:trace>
  <inkml:trace contextRef="#ctx0" brushRef="#br0" timeOffset="113529.3518">12849 7689,'25'-24,"-1"-1,-24 0,25-25,-25 1,0 24,0-25,0 26,0-1,-25 50,1-1,-1 1,25 25,-25-1,25-24,0 25,25-25,-25-1,25 1,-1 0,1-25,0 25,25-50,-1 25</inkml:trace>
  <inkml:trace contextRef="#ctx0" brushRef="#br0" timeOffset="113801.379">13196 7317,'-50'25,"26"0,24 25,0-26,24 26,26-25,0 24,-25-24,24 0,-24 0,-25 0,0 24,-50-49,26 25,-26 0</inkml:trace>
  <inkml:trace contextRef="#ctx0" brushRef="#br0" timeOffset="114841.483">9674 8111,'-75'0,"26"50,-1-1,-24 1,24 49,1 0,24 1,0-1,25 25,0 0,25-25,0-24,-1 24,26-50,0 26,-1-26,1-24</inkml:trace>
  <inkml:trace contextRef="#ctx0" brushRef="#br0" timeOffset="115481.547">9723 8260,'25'74,"-25"-24,0 24,25 1,-25 24,0-25,0 1,25-1,-25-24,25 24,-25-49,24 0,-24 0,25-25,0-25</inkml:trace>
  <inkml:trace contextRef="#ctx0" brushRef="#br0" timeOffset="115825.5814">10096 8582,'-25'50,"0"-25,25 24,0-24,0 0,0 25,25-26,-25-24,25 0,-1 0,-24 0,25-24,0-1,-25-25,0 25,0-24,0 24,0 0,25-24,-25 49,25 24</inkml:trace>
  <inkml:trace contextRef="#ctx0" brushRef="#br0" timeOffset="116113.6102">10294 8806,'0'-25,"0"0,25-25,-25 1,25-1,-25 25,24 1,1 24,0 0,-25 0,25 24,-25 1,0 25,25-25,-25-1,0 1,24 25,-24-50,25 0,0-25,0 0</inkml:trace>
  <inkml:trace contextRef="#ctx0" brushRef="#br0" timeOffset="116641.663">10691 8533,'-25'0,"0"25,0-1,1 1,-1 0,25 0,0 0,0 24,25-24,-25-25,24 0,1 0,0-25,0 0,0 1,-1-26,-24 25,0-24,0 24,0 0,0 75,25-26,0 26,0 0,0 24,-1-24,1-1,0 26,0-26,-25 1,0 0,-25-1,0-24,-24 25,24-26,-25-24,1 25,-1-50,25 1,-24-26,49 0,-25-24</inkml:trace>
  <inkml:trace contextRef="#ctx0" brushRef="#br0" timeOffset="116866.6855">11013 8111,'50'0,"-25"25,-1 25,-24-1,25 1,-25 24,25-24,-25 24,0-49,25 25,-25-1,0 1,0-25</inkml:trace>
  <inkml:trace contextRef="#ctx0" brushRef="#br0" timeOffset="117073.7062">11112 8508,'25'-74,"25"49,-25 0,0-25,-1 50,1-24,0 24</inkml:trace>
  <inkml:trace contextRef="#ctx0" brushRef="#br0" timeOffset="117465.7454">11435 8483,'0'-25,"25"1,-25-1,0-25,-25 25,25 25,-25 0,0 0,1 0,-1 25,25 0,-25 0,25 24,0-24,0 0,25 0,0 0,-1-25,1 0,25 0,-25-25,-1 25,26-25,-25 0,0-24,-1 24,1 0</inkml:trace>
  <inkml:trace contextRef="#ctx0" brushRef="#br0" timeOffset="117985.7974">11633 8558,'25'-25,"-25"0,25-25,0 26,-25-26,25 0,-25 26,24 24,1 0,-25 49,0-24,0 25,0-26,0 1,0 0,25-50,0 25,0-25,-1-24,1 24,0 0,0 0,0 25,-25 0,24 0,-24 25,25 0,-25 0,0 0,25-1,-25 26,0-25</inkml:trace>
  <inkml:trace contextRef="#ctx0" brushRef="#br0" timeOffset="121697.1685">11162 12923,'-25'50,"25"-1,0 26,-25-26,1 51,-1-26,0 25,-25 1,1 24,-1 0,1 0,-1 0,0-25,1 0,24 0,0-24</inkml:trace>
  <inkml:trace contextRef="#ctx0" brushRef="#br0" timeOffset="122524.2512">9029 14188,'0'50,"0"-1,0 1,0 25,0-1,0 25,-25-24,25 24,0-25,0 1,0-26,0-24,0 0</inkml:trace>
  <inkml:trace contextRef="#ctx0" brushRef="#br0" timeOffset="122969.2957">8979 14089,'-25'-74,"1"49,24 0,24 0,51 50,-25 25,24-1,0 1,26 49,-26-25,0 1,-24 24,-25 0,-25 1,0-1,-25-25,0 1,0-1,1-49,-26 24,0-24,26-25,-26 0,25 0,0 0,25-25,0 1</inkml:trace>
  <inkml:trace contextRef="#ctx0" brushRef="#br0" timeOffset="123280.3268">9798 14883,'0'74,"0"-49,0 0,0 24,0-24,0 0,-25-25</inkml:trace>
  <inkml:trace contextRef="#ctx0" brushRef="#br0" timeOffset="123697.3685">9798 14734,'25'-25,"-25"25,24-25,-24 25,25 0,0 0,-25 25,25-25,-25 25,0 0,0 24,0-24,0 0,0 25,0-26,0 26,25-25,-1 0,-24-50,25 25,-25-25,25 0,0-24,-25 24,25 25,0-25,-25 0,24 0</inkml:trace>
  <inkml:trace contextRef="#ctx0" brushRef="#br0" timeOffset="123849.3837">10145 14908,'0'49,"25"-24,-25 0,0 0,0-50</inkml:trace>
  <inkml:trace contextRef="#ctx0" brushRef="#br0" timeOffset="124291.4279">10170 14858,'25'-25,"-25"-24,25 24,-1 25,26-25,-25 25,0 0,-1-25,1 25,0 0,-25 50,-25-25,0-1,1 1,-1 0,0 0,25 24,0-24,25 0,-25-25,25 0,-1 0,1-25,0 0,25 1,-26-26,1 0,25-24,-25 24,-25-24,24 24,-24 1,0 24,0-25,-24 50,-1 0</inkml:trace>
  <inkml:trace contextRef="#ctx0" brushRef="#br0" timeOffset="124810.4798">10666 14957,'25'0,"0"-25,-1 1,1-26,-25 25,25-24,-25 24,0-25,-25 50,25 0,-25 25,-24 25,49-26,-25 26,25-25,-25 24,50-24,-25 25,25-50,-25 0,25 0,-1 0,1-25,0 0,0 0,0 25,-1 0,-24 0,25 25,-25 0,25 0,-25 0,25 24,-25-24,25-25,-1 50,-24-50,25-25</inkml:trace>
  <inkml:trace contextRef="#ctx0" brushRef="#br0" timeOffset="125171.5159">11063 14932,'0'25,"-25"0,25 25,25-26,0 1,-1 0,1-25,0 25,0-25,0-25,-25 25,25-50,-25 1,0-1,0-24,-25-1,0 26,-25-26,25 26,-24 24,24-25,25 50,25-24,24 24</inkml:trace>
  <inkml:trace contextRef="#ctx0" brushRef="#br0" timeOffset="125426.5414">11336 14759,'-50'25,"25"-25,25 24,0 1,0 25,25-25,0 24,0-24,0 0,-25-25,-25 25,25-25,-25 0,0 0,0 0,1 0,24-25</inkml:trace>
  <inkml:trace contextRef="#ctx0" brushRef="#br0" timeOffset="125738.5726">11733 14858,'-25'25,"0"0,0-1,0 1,25 0,-24 0,48 0,-24-1,25 26,0-50,0 25,-25-25,25 0,-1 0,1-25,0 0,-25-24,25 24,-50 0</inkml:trace>
  <inkml:trace contextRef="#ctx0" brushRef="#br0" timeOffset="125945.5933">11782 15106,'25'0,"0"0,0-25,24 25,-24-25,0 25,24 0,-24 25,0 0,-25 25,25-1,-25 1,0 24,0-24</inkml:trace>
  <inkml:trace contextRef="#ctx0" brushRef="#br0" timeOffset="126441.6429">10220 15652,'0'49,"0"1,-25 0,25-1,0 1,-25-25,25-1,-25 26,25-50</inkml:trace>
  <inkml:trace contextRef="#ctx0" brushRef="#br0" timeOffset="126625.6613">10244 15577,'0'-24,"25"-1,0 25,-25 25,25-1</inkml:trace>
  <inkml:trace contextRef="#ctx0" brushRef="#br0" timeOffset="126962.695">10393 15825,'0'-24,"25"-26,0 25,0 0,-25 1,24 24,1 0,-25 74,0-24,0-1,0 1,0-25,25-1,-25 26,0-100</inkml:trace>
  <inkml:trace contextRef="#ctx0" brushRef="#br0" timeOffset="127169.7157">10592 15900,'0'0,"24"0,-24-25,25 25,0-25,0 0,0 1,-25-1,24 0,1 25,0-25</inkml:trace>
  <inkml:trace contextRef="#ctx0" brushRef="#br0" timeOffset="127473.7461">10840 15999,'24'0,"1"0,-25-25,25 0,-25 1,25-1,-25-25,0 25,-25 1,0 24,0 0,1 0,24 24,-25 1,0 0,25 0,0 0,0-1,25 1,0 0,-1-25</inkml:trace>
  <inkml:trace contextRef="#ctx0" brushRef="#br0" timeOffset="127714.7702">11013 15776,'-25'-25,"1"75,24-26,24 26,-24 0,0-1,25 1,-25-25,-25 24,25-49,-24-25,24 1</inkml:trace>
  <inkml:trace contextRef="#ctx0" brushRef="#br0" timeOffset="127946.7934">11112 15602,'25'-49,"25"49,-25 0,-25 0,25 49,-25 1,0-1,-25 26,25-26,-25 26,25-1,0-24,-25-1,25-24,-25 0</inkml:trace>
  <inkml:trace contextRef="#ctx0" brushRef="#br0" timeOffset="128153.8141">11112 15850,'0'-25,"25"25,0 0,0 0,0 0,0-24,24 24,-24 0,-25 0</inkml:trace>
  <inkml:trace contextRef="#ctx0" brushRef="#br0" timeOffset="129082.907">11261 16098,'0'-25,"25"1,0-1,0-25,0 25,-25 1,24-1,-24 50,-24 24,24-24,-25-25,25 25,25-50,-1 0,-24 0,25 25,-25 0,25 25,-25-25,25 0,0 25,-1-25,-24 0,25-25,0 25,-25-25,25 1,0 24,-25-50,0 50,-25 25,0 0,0-1,0 1,25 0,0 0,0 24,25-49,-25 25,25-25,25 0,-26-25,1 25,0 0,0 0,-25 25,25-25,-25 50,-25-1,0-49</inkml:trace>
  <inkml:trace contextRef="#ctx0" brushRef="#br0" timeOffset="129314.9302">11832 15677,'25'0,"-1"24,-24 1,25 25,-25 24,0-24,0 24,0-24,0 24,0-24,-25-25,25-1</inkml:trace>
  <inkml:trace contextRef="#ctx0" brushRef="#br0" timeOffset="129489.9477">11757 16024,'25'0,"0"0,25 0,-26 0,1-25,25 25,-1 0</inkml:trace>
  <inkml:trace contextRef="#ctx0" brushRef="#br0" timeOffset="129697.9685">12080 15999,'-25'0,"25"0,-25 25,25 24,25-24,0 25,-25-25,0-1,-25 26,0-50,0 0,-24 0</inkml:trace>
  <inkml:trace contextRef="#ctx0" brushRef="#br0" timeOffset="134642.4629">12675 8161,'-49'0,"24"25,-25-1,1 1,-1 0,0 0,26-25,-1 25,50 24,-1-24,26-25,0 25,24-25,-24 25,-1-25,1 24,-25 1,-25 0,0 25,-25-26,0 1,0 0,-24-25,24 0,0 0</inkml:trace>
  <inkml:trace contextRef="#ctx0" brushRef="#br0" timeOffset="135033.502">12849 8161,'0'49,"0"26,-25-26,25 1,-25-25,25 0,0-25,25-25,0 0,0-25,24 26,-24 24,25 0,-26 24,26 1,-50 25,25-25,-25-1,0 26,0-25,0-25</inkml:trace>
  <inkml:trace contextRef="#ctx0" brushRef="#br0" timeOffset="135753.574">13320 8235,'0'-25,"-25"25,1 0,24 0,-25 0,25 0,-25 0,25 25,-25 0,25 25,0-1,0-24,25 0,-25 0,25-25,0 0,-25 0,24-25,1 25,0-25,0 25,0-25,-25 25,24 25,-24 0,0 0,0-1,0-48,0-1,0-25,25 25,-25-24,0 24,25 0,0 0,0 1,-1-1,1 25,25 25,-50-25</inkml:trace>
  <inkml:trace contextRef="#ctx0" brushRef="#br0" timeOffset="136089.6076">13717 8384,'25'-25,"0"0,-25 1,24-1,-24-25,25 25,-25 1,0-1,-25 0,25 25,-24 0,-1 25,0 0,0-1,25 26,-25-25,25 0,0-1,25 26,0-25,0-25,0 25,-1-25,26-25</inkml:trace>
  <inkml:trace contextRef="#ctx0" brushRef="#br0" timeOffset="136658.6645">14064 8037,'-25'0,"1"0,-1 0,25 25,0-1,0 1,25 0,-1 25,-24-26,25 1,0 0,-25 0,-25 0,25-1,-25 1,1-25,-1 0,0 0,0 0,0-25</inkml:trace>
  <inkml:trace contextRef="#ctx0" brushRef="#br0" timeOffset="136986.6973">14089 7813,'50'0,"-26"0,1 0,25 0,-1 25,1 0,-25 0,0 0,0-1,-25 1,0 0,-25 25,-25-25,0-1,1 1,24 25,-25-25</inkml:trace>
  <inkml:trace contextRef="#ctx0" brushRef="#br0" timeOffset="137122.7109">14163 8483,'25'25,"-25"-50</inkml:trace>
  <inkml:trace contextRef="#ctx0" brushRef="#br0" timeOffset="137418.7405">14238 7565,'99'75,"0"-26,1 51,-1-26,-25 25,1 1,-26-26,-49 25,-25-49,-24 24,-1-24,-24-25,24-1</inkml:trace>
  <inkml:trace contextRef="#ctx0" brushRef="#br0" timeOffset="137562.7549">14982 8359,'0'-25</inkml:trace>
  <inkml:trace contextRef="#ctx0" brushRef="#br0" timeOffset="292234.5446">13667 14684,'25'0,"-25"0,25 0,-25 0,25 0,0 25,-1-25,1 0,0 25,0-25,0 0,-1 25,-24-25,-24 0,24 0,-25 0,0 0,25-25,-25 25,25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</inkml:traceFormat>
        <inkml:channelProperties>
          <inkml:channelProperty channel="X" name="resolution" value="49.58506" units="1/cm"/>
          <inkml:channelProperty channel="Y" name="resolution" value="28.33948" units="1/cm"/>
        </inkml:channelProperties>
      </inkml:inkSource>
      <inkml:timestamp xml:id="ts0" timeString="2014-03-09T08:05:44.471"/>
    </inkml:context>
    <inkml:brush xml:id="br0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3125 5606,'-49'0,"-26"0,1 25,0 24,-26 1,1 24,0 1,24 24,1 25,0-25,24 0,25 1,25-26,25 0,25-24,-1 0,50-26,1-24,-1 0,25 0,0-24,0-26,0 0,-25 1,0-1,-24 1,-26-26,-24 26,0-26,-50 26,0-26,1 1,-51 24,26 1,-1-1,-24 25,24 0,0 0,26 25</inkml:trace>
  <inkml:trace contextRef="#ctx0" brushRef="#br0" timeOffset="424">3795 6152,'25'24,"-25"26,0-25,0 24,0-24,0 0,25 0,-25 0,25-1,-1-24,-24 0,25-24,0 24,0-50,0 25,24-24,-24-1,0 0,0 26,-25 24,24 0</inkml:trace>
  <inkml:trace contextRef="#ctx0" brushRef="#br0" timeOffset="920">4341 6375,'25'-25,"-1"0,-24 0,25 25,-25-49,0 24,0 0,-25 0,25 1,-24 24,24 0,-25 0,0 24,25 1,-25 0,25 0,0 24,0-24,0 0,25 0,0 0,0-25,24 0,-24 24,0-48,0 24,-25 0,24-25,-24 0,25 0,-25-24,0 24,0 0,25 0,0 0,-25 25,25-24</inkml:trace>
  <inkml:trace contextRef="#ctx0" brushRef="#br0" timeOffset="1344">5135 6152,'-50'24,"25"26,-24-25,-1 24,25-24,0 25,25-25,25 24,0-49,0 0,24-25,-24 25,25-49,-25-1,24 1,-24-1,0 0,-25-24,0 24,0 1,-25-1,25 25,0-24,-25 24,25 50</inkml:trace>
  <inkml:trace contextRef="#ctx0" brushRef="#br0" timeOffset="1857">5432 6400,'0'-75,"-25"50,25-24,25 24,-25 0,25 0,0 1,0 24,24-25,-24 25,25 0,-26 0,26 0,-25 0,0 25,-25-1,0 1,0 0,-25 0,25 24,0-24,-25 0,50 0,0-25,-25 0,24-25,26-25</inkml:trace>
  <inkml:trace contextRef="#ctx0" brushRef="#br0" timeOffset="2088">6003 6028,'25'-25,"-50"74,0 26,25-26,-25 26,25-1,-25 1,25-26,0 26,0-26,0 1,0-25,0 24,0-24,0 0</inkml:trace>
  <inkml:trace contextRef="#ctx0" brushRef="#br0" timeOffset="2304">5904 6524,'49'-50,"-24"0,25 26,-1-26,1 25,-25 0,24-24,-24 24,0-25,0 26,24-26,-24 0</inkml:trace>
  <inkml:trace contextRef="#ctx0" brushRef="#br0" timeOffset="2538">6474 5755,'25'49,"-25"1,-25 0,50 24,-25 0,0-24,0 0,0-26,0 26,0-25,0 0,0-1,-25 1</inkml:trace>
  <inkml:trace contextRef="#ctx0" brushRef="#br0" timeOffset="2904">6325 6127,'25'-25,"25"25,-1-25,1 0,-1 1,1-26</inkml:trace>
  <inkml:trace contextRef="#ctx0" brushRef="#br0" timeOffset="3120">6772 6176,'24'50,"-24"-25,25-50</inkml:trace>
  <inkml:trace contextRef="#ctx0" brushRef="#br0" timeOffset="117385">7962 5184,'-25'25,"-24"25,-26-1,1 50,0 25,-26 0,26 25,0 0,24 0,25-25,25 0,25-25,0-24,24-26,1-24,24 0,1-50,-1 0,-24-49</inkml:trace>
  <inkml:trace contextRef="#ctx0" brushRef="#br0" timeOffset="118537">8285 6201,'25'-74,"-25"49,0 0,-25-24,0 49,25 0,-25 24,0 1,1 25,-1-1,0 26,25-50,0 24,0-24,25 0,-25 0,25-25,-1 24,26-48,-25 24,0-25,24-25,-24 1,25 24,-26 25,1 0,-25 25,25-25,-25 49,25-24,-25-25,25 0,-25-25,24 25,1-25,0 1,-25 24,25 0,0 0,-25 24,24-24,1 25,0-25,0 25,0-25,-1 0,1 0,0 0,0 0,24 0,-24 0,0-25,0 0,0 1,0-1,-25-25,24 25,-24 1,0-1,0 0,-24 25,24 0,-25 25,0 0,25 24,-25-24,25 25,0-26,25 1,0-25,0 25,-25-25,24 0,1 0,0 0,-25-25,25 0,0 1,-1-1,-24 25,25-25,-25 25,25-25,0 0,0 1,-1-1,26 25</inkml:trace>
  <inkml:trace contextRef="#ctx0" brushRef="#br0" timeOffset="119017">9451 6226,'0'25,"-25"0,25-1,25 1,-1-25,1 0,0 0,0-25,0 1,-1-1,1 0,0 0,-25 0,0-24,25 74,0-1,-1 26,1 0,0-1,-25 26,25-26,-25 26,0-26,-25 1,0-1,0 1,-24-25,-1 0,-24-25,-1 0,1 0,24 0,-24-25,49-25,0 1,1-1,48-24</inkml:trace>
  <inkml:trace contextRef="#ctx0" brushRef="#br0" timeOffset="119545">9996 6251,'25'-25,"0"-25,0 1,-25-1,0 1,25-1,-50 25,0 50,0 0,-25 0,26 24,-1 1,0-25,25 24,25-24,0-25,-1 0,26 0,-25-25,25 0,-1 1,1 24,-1 0,-24 0,0 24,-25 1,25 0,-25 0,0 0,0-1,25 1,-1-50</inkml:trace>
  <inkml:trace contextRef="#ctx0" brushRef="#br0" timeOffset="119768">10592 6003,'-50'49,"0"1,26-25,-1 24,25-24,25 0,-25-25,24 0,26 0,0-25,-1 0</inkml:trace>
  <inkml:trace contextRef="#ctx0" brushRef="#br0" timeOffset="120017">10765 6201,'-25'25,"50"-75,-25 1,25 24,0-49,0 24,-25 0,0 1,0 24,24 50</inkml:trace>
  <inkml:trace contextRef="#ctx0" brushRef="#br0" timeOffset="120289">11013 6127,'50'-25,"-25"0,-25-24,24 24,-48 25,24 25,-25-1,-25 1,25 0,1 0,24 0,0 24,24-49,1 25,25-25,-1-25</inkml:trace>
  <inkml:trace contextRef="#ctx0" brushRef="#br0" timeOffset="120530">11237 5904,'-25'24,"50"26,-25 0,49-26,-24 26,25 0,-26-26,1 1,0 0,-50 0,0 0,1-25,-1 24,0-24</inkml:trace>
  <inkml:trace contextRef="#ctx0" brushRef="#br0" timeOffset="121689">11807 6152,'-25'49,"0"1,1-25,-1-1,0 1,0 0</inkml:trace>
  <inkml:trace contextRef="#ctx0" brushRef="#br0" timeOffset="122129">12278 6152,'50'-75,"-50"50,25-24,0-1,-1 1,-24-1,0 25,-24 0,24 25,-25 0,-25 25,25 0,1 25,-26-1,50 1,-25-1,25-24,25 0,0 0,0 0,-1-25,26 0,0-25,-1 0</inkml:trace>
  <inkml:trace contextRef="#ctx0" brushRef="#br0" timeOffset="122289">12700 5953,'25'75,"0"-51,-1 26,1-25,0 0,-25-1,25 1</inkml:trace>
  <inkml:trace contextRef="#ctx0" brushRef="#br0" timeOffset="122448">12725 6152,'0'-25,"25"0,24-25,-24 1,25-1,-1-24,1 24</inkml:trace>
  <inkml:trace contextRef="#ctx0" brushRef="#br0" timeOffset="122608">13146 5631,'25'24,"0"1,-25 25,0 24,0-24,0 0,25 24,0-24,-25-26,0 1,25 0</inkml:trace>
  <inkml:trace contextRef="#ctx0" brushRef="#br0" timeOffset="122800">13146 5953,'25'-25,"0"1,25-1,-25-25,24 25,-24 25,0 0,24 0</inkml:trace>
  <inkml:trace contextRef="#ctx0" brushRef="#br0" timeOffset="123145">13519 6127,'0'-50,"0"25,24-24,1 24,0 0,0 0,0 25,-1 0,1 0,-25 25,0 0,-25 0,25 0,-24-1,24 1,24 0,1-50,0 25,0-25</inkml:trace>
  <inkml:trace contextRef="#ctx0" brushRef="#br0" timeOffset="123464">14337 5879,'-50'0,"50"25,-24-1,24 1,24 0,-24 25,25-26,0 1,0 0,-25 25,0-50,-25 0,0 0,0-25,1 0,-1-25</inkml:trace>
  <inkml:trace contextRef="#ctx0" brushRef="#br0" timeOffset="123656">14461 5531,'50'0,"-1"25,-24 25,0-1,0 1,-25 0,0 24,0-24,0-1,0 1,0-25,0 0,-25-1</inkml:trace>
  <inkml:trace contextRef="#ctx0" brushRef="#br0" timeOffset="123841">14560 5904,'25'-25,"0"25,25-25,-26 0,26 25,0-25,-26 25,26 0,-50 25</inkml:trace>
  <inkml:trace contextRef="#ctx0" brushRef="#br0" timeOffset="124072">14833 5953,'-25'50,"25"-25,25-1,-25 1,25-25,0 25,0-25,-1 0,1-25,-25 25,25-25,-25-24,-25 24,25 0,-25-24,25 49,-24-25,24 0,24 0,1 25</inkml:trace>
  <inkml:trace contextRef="#ctx0" brushRef="#br0" timeOffset="124264">15131 5904,'-50'49,"50"-24,0 25,25-26,0-24,0 0,-1-24,26-1</inkml:trace>
  <inkml:trace contextRef="#ctx0" brushRef="#br0" timeOffset="124488">15478 5531,'-25'25,"25"25,-24-1,-1 26,0-1,0-24,25 0,0-26,0 26,0-25,0 0,25-1,0-24</inkml:trace>
  <inkml:trace contextRef="#ctx0" brushRef="#br0" timeOffset="124680">15429 5928,'-25'50,"25"-25,0 0,25-1,-1-24,26 0,0 0</inkml:trace>
  <inkml:trace contextRef="#ctx0" brushRef="#br0" timeOffset="124792">15701 6176,'-24'50,"48"-25</inkml:trace>
  <inkml:trace contextRef="#ctx0" brushRef="#br0" timeOffset="125232">16024 6276,'0'49,"-25"1,25-25,25-75,-25 0,25-24,24 0,-24-1,0-24,0 25,-1 24,26 0,-25 25,0 1,-1 24,26 24,-50 1,25 25,-25 0,0-1,-25 1,0-25,0-25,25 24,-24-24,73-24</inkml:trace>
  <inkml:trace contextRef="#ctx0" brushRef="#br0" timeOffset="125425">16594 5904,'-49'74,"24"-74,0 25,25 0,25-25,0 0,0 0,-1-25</inkml:trace>
  <inkml:trace contextRef="#ctx0" brushRef="#br0" timeOffset="125808">16694 5978,'24'25,"-24"-25,25 0,-25 0,25 0,0 0,-25-25,25-25,-1 50,1-24,-25 24,25 0,0 74,-25-49,25 24,-25 1,0 0,0-1,-25 1,25-25,-25-1,0 1,0 0,1-25,-1 0,-25 0,25-25,25 0,-24-24,24-1</inkml:trace>
  <inkml:trace contextRef="#ctx0" brushRef="#br0" timeOffset="126096">17190 6003,'-25'49,"0"-24,25-25,-25 0,25-49,0 24,25 0,-25-25,50 1,-26-1,26 0,-25 1,0 24,-1 25,1 0,-25 0,25 50</inkml:trace>
  <inkml:trace contextRef="#ctx0" brushRef="#br0" timeOffset="126330">17289 5978,'25'-25,"-1"0,1 1,0-1,0 0,0 25,-1 25,1-25,-25 25,25-1,-25 1,25 0,0-25,0 0</inkml:trace>
  <inkml:trace contextRef="#ctx0" brushRef="#br0" timeOffset="126776">17760 5829,'-49'50,"49"-25,-25-1,50 26,-1-50,1 0,0 0,25 0,-26-25,1 0,0 1,0-26,-25 50,0 25,0 24,0 1,25 24,-25-24,24 24,-24-24,0 0,0-1,0 1,-24-1,-1-24,-25 0,1-25,-26 0,26-25,-1 25,0-25,1-24</inkml:trace>
  <inkml:trace contextRef="#ctx0" brushRef="#br0" timeOffset="127568">18951 5755,'-50'24,"25"1,1 25,-1-25,25 24,0 1,0-25,25 24,-1-24,1 0,25-25,-25 25,-1-50,1 25,0-25,0 0,-25 1,0-1,0-25,0 25,0 1,25-1,-1 0,1 25,0 0,25 25</inkml:trace>
  <inkml:trace contextRef="#ctx0" brushRef="#br0" timeOffset="127832">19422 5928,'0'-24,"0"24,-25 24,0 1,25 0,-24 0,24 0,0-1,24 26,1-25,0-25,25 0,-1 0,1-25</inkml:trace>
  <inkml:trace contextRef="#ctx0" brushRef="#br0" timeOffset="128159">19720 5928,'-50'50,"1"-25,24 24,25-24,0 0,0 0,25 0,24-1,-24-24,25-24,-1-1,-24 0,0-25,0 1,-1-1,-24 1,0-1,0 0,-24 1,-1 24,-25 0,25 0,25 25,-24 0,24 0</inkml:trace>
  <inkml:trace contextRef="#ctx0" brushRef="#br0" timeOffset="128328">20042 6127,'0'25,"0"-1,25-24,0-24</inkml:trace>
  <inkml:trace contextRef="#ctx0" brushRef="#br0" timeOffset="128546">20340 5705,'25'25,"-25"24,0 1,0 0,0-1,0 1,0 0,0-1,24 1,-24-25,0-1,0 1</inkml:trace>
  <inkml:trace contextRef="#ctx0" brushRef="#br0" timeOffset="128728">20365 6028,'24'0,"1"-25,0 25,25 0,-1-25,1 25,-1 0</inkml:trace>
  <inkml:trace contextRef="#ctx0" brushRef="#br0" timeOffset="129000">20662 6052,'-49'25,"24"0,25 0,0-25,0 25,25-25,-1 0,26 0,0 0,-25-25,24-25,-49 25,25 1,0-26,-25 25,0 0,-25 50,25 25</inkml:trace>
  <inkml:trace contextRef="#ctx0" brushRef="#br0" timeOffset="129186">20960 6152,'25'-25,"0"0,-1 0,-24 0,25 1,-25-1,25 0,0 0,0 25,-1-25</inkml:trace>
  <inkml:trace contextRef="#ctx0" brushRef="#br0" timeOffset="129520">21183 5383,'-49'0,"73"49,1 26,25-1,24 0,1 1,-1-1,0 1,-49-1,-25-24,-25-25,1-1,-26 1,0-25,26 0,-26 0,25-25</inkml:trace>
  <inkml:trace contextRef="#ctx0" brushRef="#br0" timeOffset="129647">21779 6003,'24'0,"-48"-25,-1 25,25 0</inkml:trace>
  <inkml:trace contextRef="#ctx0" brushRef="#br0" timeOffset="170709">2034 7913,'124'-75,"-50"1,26 24,24-24,24-1,-23 1,23 0,-24 24,25 0,-50 26,-24-1,-26 0,-24 25</inkml:trace>
  <inkml:trace contextRef="#ctx0" brushRef="#br0" timeOffset="171102">2853 7441,'24'50,"-24"0,0 24,-24 0,24 1,-25-1,25-24,0-1,0 26,-25-25,25-26,25 26</inkml:trace>
  <inkml:trace contextRef="#ctx0" brushRef="#br0" timeOffset="171509">3225 8086,'0'-49,"0"24,0-25,24 1,1 24,0 0,25 0,-26 0,1 1,25 24,-25-25,-1 25</inkml:trace>
  <inkml:trace contextRef="#ctx0" brushRef="#br0" timeOffset="171878">3671 7789,'-50'24,"26"1,-1 0,0 25,0-26,25-24,0 25,0-25,25 0,0 0,0-25,-25 25,24 0,1 0,-25 25,25-25,0 0,-25 0,25 0,0-25,-1 25,26-49</inkml:trace>
  <inkml:trace contextRef="#ctx0" brushRef="#br0" timeOffset="172182">3994 7764,'-25'49,"0"-24,0 25,25-25,0-1,0 26,25-50,0 25,-25-50,25 25,-1-25,1-24,25-1,-25-24,-25 24,24-24,-24 24,0 25,0-24,0 24,-24 0,-1 25</inkml:trace>
  <inkml:trace contextRef="#ctx0" brushRef="#br0" timeOffset="172541">4366 7937,'49'-49,"-24"24,0 0,-25-24,0 24,0 0,-25-25,25 50,-25-24,0 48,1-24,-1 25,0 25,0-25,25 24,0-24,25 0,0 0,0-1,24 1,-24 0,25 0,24-25</inkml:trace>
  <inkml:trace contextRef="#ctx0" brushRef="#br0" timeOffset="172917">5209 7689,'-25'0,"-24"25,24-25,-25 50,25-25,1-1,24 1,-25 0,50 25,-25-50,24 24,26 1,-25-25,24 25,1-50</inkml:trace>
  <inkml:trace contextRef="#ctx0" brushRef="#br0" timeOffset="173181">5407 7987,'-24'-25,"24"0,0 1,0-1,24-25,-24 25,25-24,0 24,0 0,0 0,-1 25,1-24,-25 24</inkml:trace>
  <inkml:trace contextRef="#ctx0" brushRef="#br0" timeOffset="173517">5655 7913,'50'0,"-25"-25,0 0,-1 25,-24-25,25 0,-25-24,-25 49,1 0,-1 0,0 25,25-1,-25 1,0 0,25 0,25 0,0-1,0-24,0 25,-1-50,26 25</inkml:trace>
  <inkml:trace contextRef="#ctx0" brushRef="#br0" timeOffset="173884">5978 7739,'-25'25,"0"0,1-1,24 1,-25 25,50-25,-1-1,1-24,0 0,0 0,0-24,-1-1,1 0,0 0,-25-24,0 24,0-25,0 25,-25-24,25 24,-25 0,1 0,-1 1,0-1,25 25,-25-25,25 25</inkml:trace>
  <inkml:trace contextRef="#ctx0" brushRef="#br0" timeOffset="174181">6400 7913,'0'49,"-25"-24,25 0,0 0</inkml:trace>
  <inkml:trace contextRef="#ctx0" brushRef="#br0" timeOffset="174493">6623 7441,'0'50,"0"-25,0 24,0-24,0 50,0-26,0 1,25-1,-25 1,24-25,-24 0,0-1,25 26,-25-50</inkml:trace>
  <inkml:trace contextRef="#ctx0" brushRef="#br0" timeOffset="174645">6672 7714,'50'-25,"0"25,-1 0,-24-24,0 24</inkml:trace>
  <inkml:trace contextRef="#ctx0" brushRef="#br0" timeOffset="174820">6400 7516,'24'25,"-24"-25</inkml:trace>
  <inkml:trace contextRef="#ctx0" brushRef="#br0" timeOffset="183445">7516 7615,'25'0,"-1"0,26 0,0 0,-1 0,26 0,-26 0,1-25,24 25</inkml:trace>
  <inkml:trace contextRef="#ctx0" brushRef="#br0" timeOffset="185972">8384 7888,'-25'-25,"25"0,0-24,-25 24,25-25,25 1,-25-1,25 0,0 1,24 24,-24 0,0 0</inkml:trace>
  <inkml:trace contextRef="#ctx0" brushRef="#br0" timeOffset="186341">8806 7863,'24'0,"1"-25,0 0,0 1,-25-26,25 0,-25 1,0-1,-25 25,25 1,-25 24,0 0,25 0,-25 49,1 1,-1-1,0 1,25-25,0 24,25-24,0-25,-1 25,1-25,25 0,-1 0,-24-25</inkml:trace>
  <inkml:trace contextRef="#ctx0" brushRef="#br0" timeOffset="186644">9302 7491,'-25'25,"0"-25,25 25,-25 24,1-24,-1 0,0 24,25-24,0 0,0 0,0 0,25 24,0-49,-1 25,1 0,0-25,25 0,-26 0,26-25,-25 0,24 0</inkml:trace>
  <inkml:trace contextRef="#ctx0" brushRef="#br0" timeOffset="187108">9599 7838,'25'-49,"0"24,0-25,-25 25,25-24,-25 24,0 0,-25-24,25 49,-25 0,25 0,-25 24,0 1,25 0,-24 25,24-26,0 1,0 25,0-25,24 24,-24-49,25 0,0 0,0 0,24-25</inkml:trace>
  <inkml:trace contextRef="#ctx0" brushRef="#br0" timeOffset="187268">9897 7739,'-25'25,"25"24,0-24,25 0,-25-50</inkml:trace>
  <inkml:trace contextRef="#ctx0" brushRef="#br0" timeOffset="187571">10021 7615,'0'50,"25"-26,-25 26,25-25,-25-25,25-50,-1 25,-24-24,25-1,0 1,0-1,0 25,-25 25,24 0,-24 0</inkml:trace>
  <inkml:trace contextRef="#ctx0" brushRef="#br0" timeOffset="187884">10418 7714,'25'-25,"-25"-24,25-1,-25 25,0 1,-25 24,0 0,0 24,0 26,1 0,24-26,0 1,0 0,24 0,1 0,0-25,25 24,-1-24,1-24,-1-1</inkml:trace>
  <inkml:trace contextRef="#ctx0" brushRef="#br0" timeOffset="188284">11286 7417,'0'-25,"-25"50,1 24,-1 1,25 24,-25 25,0-24,0-1,25 25,0-24,0-1,0-24,0 24,0-24,0-25,0 0</inkml:trace>
  <inkml:trace contextRef="#ctx0" brushRef="#br0" timeOffset="188492">10964 7937,'0'-49,"24"-1,26 1,-25 24,24-25,-24 1,50 24,-50-25,24 50</inkml:trace>
  <inkml:trace contextRef="#ctx0" brushRef="#br0" timeOffset="188732">11336 7665,'-25'49,"25"-24,0 0,0 24,25-49,0 25,-1-25,1-25,0 25,25-24,-50-26,24 25,1-24,-25 24,0 0,-25 0,25 0,-24 1</inkml:trace>
  <inkml:trace contextRef="#ctx0" brushRef="#br0" timeOffset="189300">11237 7739,'0'-25,"0"-24,0-1,24 25,-24-24,25-1,0 25,25 0,-26 1,1-1,0 25,0 0</inkml:trace>
  <inkml:trace contextRef="#ctx0" brushRef="#br0" timeOffset="189764">11609 7764,'24'-50,"-24"1,25 24,0 0,0 0,-25 25,25 0,-1 25,-24 0,0 0,0 24,25-24,-25-25,25-25,0 25,0-25,-1 1,1-1,0 0,0 25,-25 0,25 25,-1-25,-24 49,25 1,0-25</inkml:trace>
  <inkml:trace contextRef="#ctx0" brushRef="#br0" timeOffset="191188">12849 7268,'-75'0,"26"25,-1-25,1 24,24 1,0 0,25 0,0 24,25-24,24 0,1 0,0 0,-26-1,26 1,-25 0,-25 0,0 24,-25-24,-25 0,26 0,-26-25,25 0,0 0</inkml:trace>
  <inkml:trace contextRef="#ctx0" brushRef="#br0" timeOffset="191436">12973 7565,'25'50,"-1"-25,1 0,0-25,0 24,0-24,-25-24,24-1,1 0,-25 0,25-24,-25-1,25 25,-25 0,25 1</inkml:trace>
  <inkml:trace contextRef="#ctx0" brushRef="#br0" timeOffset="191780">13295 8111,'0'50,"0"-50,-24-75,24 1,24-1,-24-24,0 0,25 0,0 24,0 51,0-1,-1 0,1 0,0 50,-25 0,-25 0,25-1</inkml:trace>
  <inkml:trace contextRef="#ctx0" brushRef="#br0" timeOffset="192196">13519 7937,'-25'100,"25"-51,0-24,0 25,0-100,0 25,0-49,0-1,0-24,25 0,-25 0,24 0,1 24,0 26,0 24,24 0,-24 25,25 0,-25 25,-1 0,1 24,-50 1,25 24,-24-24,-1-1,0 1,0-25,0 0,1-25,24 0,0-50,0 0</inkml:trace>
  <inkml:trace contextRef="#ctx0" brushRef="#br0" timeOffset="192428">13965 7144,'0'74,"25"-24,-25 24,-25-24,25 24,0 1,0-26,0 1,0-25,0-1,0 1,25-74</inkml:trace>
  <inkml:trace contextRef="#ctx0" brushRef="#br0" timeOffset="192691">14114 7615,'0'50,"0"-100,25 25,-25-24,24-1,-24 0,25 1,-25 24,25 0,-25 25</inkml:trace>
  <inkml:trace contextRef="#ctx0" brushRef="#br0" timeOffset="193139">14337 7565,'25'-24,"0"-1,-25 0,0 0,0 0,0 1,-25-1,25 25,-25 0,25 0,-25 25,25 24,0-24,0 25,0-26,25 1,-25 25,25-50,0 25,24-1,-24-24,0 0,0 0,-25-24,25-1,-25-25,24 25,-24 1,0-1,25 0,0 0,0 0,0 1,-1-1,1 25,-25 0</inkml:trace>
  <inkml:trace contextRef="#ctx0" brushRef="#br0" timeOffset="193275">14734 7813,'0'50,"0"-50</inkml:trace>
  <inkml:trace contextRef="#ctx0" brushRef="#br0" timeOffset="193797">15056 8111,'0'25,"0"-50,0-24,0-1,0-25,25-24,0 25,0-25,24-1,-24 26,0 0,25 24,-1 25,1 25,-25 0,24 50,-24-1,-25 1,0 24,-25-24,1 24,-1-24,0-25,0 24,0-49,25 25,0-74,0 24,25-25</inkml:trace>
  <inkml:trace contextRef="#ctx0" brushRef="#br0" timeOffset="193988">15577 7565,'0'25,"-24"25,-1-25,25 24,-25-49,25 25,25 0,0-50,-25 0,49-24</inkml:trace>
  <inkml:trace contextRef="#ctx0" brushRef="#br0" timeOffset="194460">15677 7615,'24'0,"-24"25,25 24,-25-24,25 0,-25-25,25 0,0 0,-1-25,-24 25,25-25,-25 1,25-26,-25 25,25 0,0 50,-25 0,24 0,1 24,0 26,0-26,0 26,-25-1,0-24,0 24,-25-24,0 0,0-26,-24 26,-1-50,0 25,1-50,-1 0,1 0,-1-24,50-1,-25 1,50-26,0 1</inkml:trace>
  <inkml:trace contextRef="#ctx0" brushRef="#br0" timeOffset="194766">16570 7193,'-25'100,"25"-51,-25 1,0-1,25 1,-25 0,25-1,0 1,-24-25,48 24,-24-24,25 0,0-50,0 0</inkml:trace>
  <inkml:trace contextRef="#ctx0" brushRef="#br0" timeOffset="194996">16743 7541,'-25'24,"1"1,-1 0,25 25,25-26,-1 1,1-25,-25 0,50-25,-25 25,-1-24,1-26,0 0</inkml:trace>
  <inkml:trace contextRef="#ctx0" brushRef="#br0" timeOffset="195212">17016 7293,'0'-25,"0"74,25 1,-25 0,0-1,0 1,0-1,0 1,25-25,-25 0,0 24,24-24,-24 0</inkml:trace>
  <inkml:trace contextRef="#ctx0" brushRef="#br0" timeOffset="195724">16966 7640,'50'-25,"0"25,-1 0,-24-25,25 0,-1 25,-24-24,25-1,-50 0,24 0,-24 0,-24 25,-1 0,0 25,0 0,0 0,25 0,-24-1,48 26,-24-25,25 0,0-1,0 1,0-25,-1 25,1-25,-25-25,25-24,-25 24,0 0,0-25,0 26,25-1,0-25,24 50,-24-25,25 25,-1 0,1 25,0 0</inkml:trace>
  <inkml:trace contextRef="#ctx0" brushRef="#br0" timeOffset="195853">17785 7689,'0'0,"0"-49</inkml:trace>
  <inkml:trace contextRef="#ctx0" brushRef="#br0" timeOffset="344602">2902 10120,'25'50,"-25"24,-25-24,25 49,0 0,-25 1,25-26,0 0,-24-24,24 24,0-24,0 0,0-1,0 1,24-25</inkml:trace>
  <inkml:trace contextRef="#ctx0" brushRef="#br0" timeOffset="345130">2729 10120,'99'-74,"-25"49,1-25,-1 26,0-1,-24 25,0 0,-50 0,0 49,-25-24,-25 0,25 25,-24-25,49 24,-25 1,50-1,0 1,24 24,1-24,24 24,-24-24,-1 24,-24-24,-25 0,0-1,-25 1,-24-1,-1 1,1-25,-26 0,26-1,24 1,-25-25</inkml:trace>
  <inkml:trace contextRef="#ctx0" brushRef="#br0" timeOffset="345850">3696 10716,'-25'-25,"25"0,-25 25,0 25,25 24,-24-24,24 0,0 25,0-26,24-24,-24 0,25 0,0 0,0 0,0 0,0 0,-25 0,24 25,-24 25,0-50,25 0,0-50,0 25,0 25,-1-24,1 24,0 24,0-24,0 25,-25 0,24 0,1 24,-25-24,25-25,0-74</inkml:trace>
  <inkml:trace contextRef="#ctx0" brushRef="#br0" timeOffset="346083">4291 10244,'0'75,"-25"-26,25 26,-24-1,24 1,-25-1,25 0,0-24,0 0,0-1,0-24,0 25,25-50</inkml:trace>
  <inkml:trace contextRef="#ctx0" brushRef="#br0" timeOffset="346323">4390 10691,'-24'0,"-1"25,25-1,-25 1,25 25,0-25,25-1,0 1,-1 25,1-50,25 25,24-50</inkml:trace>
  <inkml:trace contextRef="#ctx0" brushRef="#br0" timeOffset="346602">5085 10344,'-25'24,"25"26,-25 0,25 24,-24 0,24-24,0 24,-25-24,50 24,-25-24,0 0,24-26,-24 26,50-50,-25 0</inkml:trace>
  <inkml:trace contextRef="#ctx0" brushRef="#br0" timeOffset="346922">5407 10716,'-24'24,"-1"-24,0 50,0-25,0 0,1-1,-1 1,25 25,0-25,25 24,-1-49,1 25,0-50,25 25,-26-25,1 1,0-26,-25 25,0 0,0-24,-25-1</inkml:trace>
  <inkml:trace contextRef="#ctx0" brushRef="#br0" timeOffset="347433">5705 10740,'-25'50,"0"-25,1 0,-1-1,0 1,0 0,50 0,0-25,0 0,24-25,-24 25,0 0,24 0,-49 0,25 0,-25 50,0-50,0 0,25-25,0 0,0 25,0 0,-1 0,1 25,-25-25,25 25,0-1,0 1,-1 0,-24-25</inkml:trace>
  <inkml:trace contextRef="#ctx0" brushRef="#br0" timeOffset="347674">6127 10740,'25'75,"-25"-50,24 24,26-24,-25 25,0-26,-25 1,0 0,-25-25,0 25,-25-25</inkml:trace>
  <inkml:trace contextRef="#ctx0" brushRef="#br0" timeOffset="354082">3299 11361,'74'-25,"-49"25,-25 0,0 49,-49 1,-1 0,-24-1,-26 26,26-26,0 26,-1-26,1 1,24-25,25 24,1-24,24 0,24 0,1-1,25-24,24 25,1-25,24 0,0 0,0 0,-24-25,24 25,-25-24,1-1,-26-25,-24 25,0-24,-25-1,-25 25,25 1,-50-1,26 25,-26 25,25-1,-24 1,24 25,0-1,25-24,25 25,0-25,-1-1,26-24,0 25,-1-25,1 0,24-25,-24 1</inkml:trace>
  <inkml:trace contextRef="#ctx0" brushRef="#br0" timeOffset="354298">3919 11857,'-74'24,"49"1,0 0,25 0,25 0,0-1,0-24,24 0,1 0,-1-24,1 24,0-25</inkml:trace>
  <inkml:trace contextRef="#ctx0" brushRef="#br0" timeOffset="354553">4142 11782,'25'50,"0"-25,0 24,0-24,-25 0,24 0,-48 24,-1-49,0 25,0-25,0 0,1-25,-1 0,0 1,25-1,0-25</inkml:trace>
  <inkml:trace contextRef="#ctx0" brushRef="#br0" timeOffset="354698">4316 11906,'0'50,"25"-25,-25-1</inkml:trace>
  <inkml:trace contextRef="#ctx0" brushRef="#br0" timeOffset="354865">4440 11658,'25'-25,"0"1,-25 73,0 1,0-1,-25 1</inkml:trace>
  <inkml:trace contextRef="#ctx0" brushRef="#br0" timeOffset="355090">4440 11981,'25'-25,"0"25,-25-25,24-25,26 26,-25-1,-25 25,25 0,-1 49,-24-24,25 0,-25 0,25-25,25 0,-26 0</inkml:trace>
  <inkml:trace contextRef="#ctx0" brushRef="#br0" timeOffset="355594">5011 11857,'0'-25,"-25"25,0 25,-25-1,26 1,-26 0,50 25,-25-26,25 1,0 25,25-25,0-1,0-24,24 0,-24 0,0-24,24-26,-24 25,-25 0,25-24,-25 24,0 0,-25-24,25 24,0 74,0-24,25 25,0 24,0-24,-1 24,1 1,-25-1,25 1,-50-26,25-24,-49 25,-26-26,-24-24,25 0,-1 0,1 0,24-24,25-26,0 0</inkml:trace>
  <inkml:trace contextRef="#ctx0" brushRef="#br0" timeOffset="366345">6077 11237,'-149'99,"50"-25,0 25,24 1,1 24,24-25,1 0,49 0,-25-24,50-1,0-24,24-1,-24-24</inkml:trace>
  <inkml:trace contextRef="#ctx0" brushRef="#br0" timeOffset="367041">5804 12055,'0'-74,"0"24,25 0,-25 1,25-1,0 25,-25 25,25 0,-1 0,-24 25,0 25,0-1,0 1,0-25,0 0,25-1,0-24,0-24,-25-1,49 0,-24 0,0 0,25 1,-26 24,1 24,-25-24,25 25,-25 0,0 0,0 0,0 24,0-24,25 0,-25-25,25-25,-1 0</inkml:trace>
  <inkml:trace contextRef="#ctx0" brushRef="#br0" timeOffset="367361">6524 11832,'-25'0,"0"25,-25-1,26 1,-1 0,0 0,25 0,0-25,25 0,0 0,24 0,-24-25,0 25,0 0,-1 0,1 25,-25-1,0 1,0 0,25-25,0-25</inkml:trace>
  <inkml:trace contextRef="#ctx0" brushRef="#br0" timeOffset="367570">6821 11782,'-74'50,"49"-25,-25-1,26 26,24-25,-25 0,50-1,-25 1,24-25,1 25,25-25</inkml:trace>
  <inkml:trace contextRef="#ctx0" brushRef="#br0" timeOffset="368049">6995 11485,'0'-25,"-25"74,25 1,-25 0,1 24,24 0,-25 1,25-1,-25-24,25-25,0 24,0-24,25-25,-25-25,25 0,-1-24,1 24,0 0,0 0,-25 1,25 48,-25 1,0 0,0 0,0 0,0 24,0-49,24-25,1 1</inkml:trace>
  <inkml:trace contextRef="#ctx0" brushRef="#br0" timeOffset="368241">7169 11956,'0'25,"-25"-1,50 1,-1-74,-24 24,25 0,-25-25,25 1,0 24</inkml:trace>
  <inkml:trace contextRef="#ctx0" brushRef="#br0" timeOffset="368849">7342 12005,'25'25,"0"-25,0-25,-1 25,1-24,-25 24,25-25,-25 0,0-25,0 26,-25-1,25 0,-25 25,25 0</inkml:trace>
  <inkml:trace contextRef="#ctx0" brushRef="#br0" timeOffset="369225">7367 12005,'0'-49,"25"24,0-25,-25 26,24-1,-24 0,25 25,-25-25,25 25,-25-25,25 25,0 25,-1 0,-24 0,25 0,-25-1,0 1,0 25,0-25,25-1,-25 1,0 0</inkml:trace>
  <inkml:trace contextRef="#ctx0" brushRef="#br0" timeOffset="369689">7789 12030,'0'-25,"24"1,-24-1,0 0,0-25,0 26,-24-1,-1 0,25 25,-25 0,25 25,-25-25,25 49,0 1,0-25,25 0,0-1,0 26,24-25,-24-25,0 25,0-25,-1 0,-24 0,0-25,25-25,-25 25,0 1,0-1,0 0,0 0,0 0,25 1,-25 24,25 0,0 0</inkml:trace>
  <inkml:trace contextRef="#ctx0" brushRef="#br0" timeOffset="370120">8136 12055,'25'25,"0"0,-1-25,1 0,-25 0,25-25,-25-25,0 25,-25 1,25-1,-25-25,25 25,25 50,-25 0,25 25,0-26,0 51,-1-26,1 26,0-25,-25 24,25 0,-25-24,0 0,-25-1,0-24,-24 0,-1-25,0 0,1 0,24 0,0-50,0 25,1-24</inkml:trace>
  <inkml:trace contextRef="#ctx0" brushRef="#br0" timeOffset="370457">8310 11410,'-50'-25,"25"50,50 25,0-1,0 26,24-1,26 25,-26 1,1-1,24-25,-24 25,-25-24,-1-1,-48 1,24-50,-25 24,-25-24,25 0,-24-25</inkml:trace>
  <inkml:trace contextRef="#ctx0" brushRef="#br0" timeOffset="389871">4217 4465,'25'-25,"-1"0,1 0,25 1,24-26,-24 25,24-24,-24 24,24-25,-24 25,-1 25,-24 0,-50 25,-24 25,-26-1,1 1,-25 0,24-1,1 1,0-25,24-1</inkml:trace>
  <inkml:trace contextRef="#ctx0" brushRef="#br0" timeOffset="391039">5110 3646,'25'75,"-25"-26,24 26,-24-1,0 1,0-26,0 1,25-25,-25-1</inkml:trace>
  <inkml:trace contextRef="#ctx0" brushRef="#br0" timeOffset="391407">5011 3448,'24'0,"26"25,-25-25,49 49,1-24,-1 25,0-1,1 26,24-26,-49 1,-1 24,-24-24,0 0,-25-1,-25 1,0-1,-24-24,-1 25,0-25,1-1,24 1,-25-50</inkml:trace>
  <inkml:trace contextRef="#ctx0" brushRef="#br0" timeOffset="391696">5804 3820,'0'25,"-25"0,25 24,-24 1,24-25,0-1,24 26,1-50,0 25,0-25,0 0,0-25,-1 0</inkml:trace>
  <inkml:trace contextRef="#ctx0" brushRef="#br0" timeOffset="392063">6052 4068,'25'-25,"-25"0,25-24,-25 24,25 25,-25 0,25 25,-1 0,1 24,0-24,0 25,-25-1,25 1,-25-25,-25 24,0-24,0 25,-24-26,24 1,-25-25,-24 0,24 0,25 0,1-49</inkml:trace>
  <inkml:trace contextRef="#ctx0" brushRef="#br0" timeOffset="392231">6548 3845,'50'25,"0"-25,-26 24,-24-24,25 0,0-24</inkml:trace>
  <inkml:trace contextRef="#ctx0" brushRef="#br0" timeOffset="392439">6896 3448,'25'74,"-1"-24,-24-1,25 26,0-25,-25 24,0-24,25-1,-25 1,0-25,25-1</inkml:trace>
  <inkml:trace contextRef="#ctx0" brushRef="#br0" timeOffset="392599">6896 3894,'49'-49,"-24"24,50 0,-26 0,1 1,24-1</inkml:trace>
  <inkml:trace contextRef="#ctx0" brushRef="#br0" timeOffset="392831">7193 3870,'-24'49,"24"-24,24 0,1 0,25-25,-25 0,24 0,-24-25,-25 0,25 0,-25 0,-25 1,25-1,0 0,-25 25,25 0,-25 0</inkml:trace>
  <inkml:trace contextRef="#ctx0" brushRef="#br0" timeOffset="393047">7689 3795,'25'0,"0"0,25 0,-26 0,1-25,25 25</inkml:trace>
  <inkml:trace contextRef="#ctx0" brushRef="#br0" timeOffset="393495">8186 3646,'-25'0,"0"25,-25 0,26 25,-26-1,25-24,0 25,25-26,25 1,0 0,0-25,24 25,-24-50,25 25,-1-25,-24-24,0-1,0-24,-25-1,0 25,-25 1,0-1,-24 25,24 1,0 24,0 0,0 24,1 1,24 0</inkml:trace>
  <inkml:trace contextRef="#ctx0" brushRef="#br0" timeOffset="393806">8434 3770,'-50'25,"25"25,25-50,-25 49,50-24,0-25,0 0,0 0,-1 0,-24 0,25 25,-25-25,0-25,25 25</inkml:trace>
  <inkml:trace contextRef="#ctx0" brushRef="#br0" timeOffset="394375">8632 3820,'0'25,"25"-25,0 25,-1-25,-24 0,25 0,0-25,0 25,0 0,-25-25,24 0,-24 50,25 0,0 0,0 24,0 1,-1-1,1 1,-25 24,0-24,0 0,-25-1,1 1,-1-25,-50-1,26 1,-26 0,-24-25,25 0,-1 0,1-25,0 0,49 1,0-51</inkml:trace>
  <inkml:trace contextRef="#ctx0" brushRef="#br0" timeOffset="394926">9500 3994,'50'-75,"-50"50,25-24,-25 24,-25 0,25 0,-25 25,0 0,0 0,-24 0,49 25,-25 0,25 25,25-26,0-24,24 0,-24 25,25-25,-26-25,1 25,0 0,0-24,-25 24,25 24,-25-24,24 0,-24 25,25 0,0 0,0-25,0 25,-25-1,0-24</inkml:trace>
  <inkml:trace contextRef="#ctx0" brushRef="#br0" timeOffset="395089">9748 3994,'0'-25,"0"0,0-25,25 26,0-1,0-25,24 25,-24 25,25 0,-26 0</inkml:trace>
  <inkml:trace contextRef="#ctx0" brushRef="#br0" timeOffset="395455">10046 4390,'0'-49,"0"24,25-49,-25-1,0 1,0-25,25 24,-25 1,24-1,1 26,0 24,-25 0,25 25,0 0,-1 25,1 0,0 24,-25 1,0-25,-25 24,25-24,-25 0,25-25,-24 25,-1 0,25-25</inkml:trace>
  <inkml:trace contextRef="#ctx0" brushRef="#br0" timeOffset="395863">10517 3671,'-25'25,"1"25,-1-1,0-24,25 25,0-26,0 26,25-50,-25 0,25 0,-1-25,1 0,0 1,0-26,0 50,-1 0,-24 0,25 50,0-26,-25 1,25-25,0 0,-1 0,1-25</inkml:trace>
  <inkml:trace contextRef="#ctx0" brushRef="#br0" timeOffset="396320">10840 3671,'0'25,"0"0,24 0,1 24,-25-24,25 0,-25 0,-25 24,25-24,-25-25,1 25,-1-25,25 0,0-25,49 0,-24-24,25-1,-1 0,1 26,-25-1,0 0,-25 25,-25 25,-25 0,25 24,25-24,0 25,0-26,25 1,0 0,0-25,24 0,-24 0</inkml:trace>
  <inkml:trace contextRef="#ctx0" brushRef="#br0" timeOffset="396534">11311 3597,'0'49,"25"-24,-25 25,25-1,-25-24,0 25,0-25,-25-1,0-24,25-24</inkml:trace>
  <inkml:trace contextRef="#ctx0" brushRef="#br0" timeOffset="396667">11584 3795,'25'0,"-25"25</inkml:trace>
  <inkml:trace contextRef="#ctx0" brushRef="#br0" timeOffset="399383">18231 9426,'50'0,"-25"0,24 0,1 0,24 0,-24 0,25 0,-1 0,-24 25,24-25,-24 0,-1 0,1 0,-50 0,-25 0,-25 0,-24 0,0 0,-1 0,1 0,-1 24,1-24,24 0,1 0</inkml:trace>
  <inkml:trace contextRef="#ctx0" brushRef="#br0" timeOffset="409966">19745 9103,'24'-49,"-48"24,-1 25,0 25,-25 0,1 24,-1 26,-24 24,24 25,25 0,-24 0,49 0,-25 0,0-25,0 0,25-24,0-1,0-24</inkml:trace>
  <inkml:trace contextRef="#ctx0" brushRef="#br0" timeOffset="410206">19124 9872,'50'-74,"0"24,-1 25,1 1,-1-1,1 0,0 0,-1 0</inkml:trace>
  <inkml:trace contextRef="#ctx0" brushRef="#br0" timeOffset="410373">19745 9575,'24'49,"-24"-49</inkml:trace>
  <inkml:trace contextRef="#ctx0" brushRef="#br0" timeOffset="410920">19943 9252,'0'50,"25"-1,0 1,-1 0,1-1,25 1,-25-1,-1-24,1 25,0-25,-25-1,25 1</inkml:trace>
  <inkml:trace contextRef="#ctx0" brushRef="#br0" timeOffset="411102">20017 9575,'25'-50,"0"0,25 1,-26-1,26 25,0 1,-26 24</inkml:trace>
  <inkml:trace contextRef="#ctx0" brushRef="#br0" timeOffset="411406">20439 9599,'25'0,"-25"-24,25-1,-25 0,0-25,0 26,0-1,-25 25,0 25,0-1,0 1,1 0,24 25,-25-26,50 1,-25 0,24 0,1-25,25 0,-1 0,1-25,0-25</inkml:trace>
  <inkml:trace contextRef="#ctx0" brushRef="#br0" timeOffset="411736">20762 9401,'0'-25,"0"25,-25 0,0 25,0 25,0-26,25 26,-25-25,50 24,-25-24,25 0,0 0,25 0,-26-25,1-25,25 25,-25-50,-1 1,1-1,-25 0,0-24,-25 24,25-24,-24 49,-1-24,0 49,25 0,-25 0,25 24,0 26</inkml:trace>
  <inkml:trace contextRef="#ctx0" brushRef="#br0" timeOffset="411999">21258 9525,'-50'74,"25"-49,25 0,25 0,-25-25,25 0,0 0,24 0,1 0,-25-25,24 0</inkml:trace>
  <inkml:trace contextRef="#ctx0" brushRef="#br0" timeOffset="412279">21605 9401,'-25'25,"25"24,0-24,25 0,0 0,-1 24,1-24,0 0,0 0,-50-25,0 25,0-25,1 0,24-25</inkml:trace>
  <inkml:trace contextRef="#ctx0" brushRef="#br0" timeOffset="412774">21903 9376,'-25'25,"25"0,0 24,0-24,0 25,0-1,25-24,-1 0,-24 25,25-26,-50 1,1-25,24 25,-25-25,50-50,24 26,-24-1,25 0,-1 0,-24-24,25 24,-50 0,0-25,-25 50,0 0,0 25,0 0,-24 25,49-26,-25 26,25-25,25 0,-25-1,49 1,-24 0,25-25,-1-25</inkml:trace>
  <inkml:trace contextRef="#ctx0" brushRef="#br0" timeOffset="413013">22399 9178,'0'0,"-25"49,25 1,-25 0,25-1,0 1,25-1,-25 1,25 0,-1-1,1-24,0 0,0 0,-25-25</inkml:trace>
  <inkml:trace contextRef="#ctx0" brushRef="#br0" timeOffset="413163">22324 9624,'-25'-25,"75"-24,0 24,-1 0,26 0,24 1</inkml:trace>
  <inkml:trace contextRef="#ctx0" brushRef="#br0" timeOffset="413358">22746 9451,'-25'24,"0"1,25 0,0 25,0-1,25 1,25-25,-25-1,-25 1,0 25,-25-50,0 25,-25-25,25 24</inkml:trace>
  <inkml:trace contextRef="#ctx0" brushRef="#br0" timeOffset="450740">20613 13494,'49'-25,"1"25,0-25,-1 0,26 25,-26-24,1-1,-1 0</inkml:trace>
  <inkml:trace contextRef="#ctx0" brushRef="#br0" timeOffset="451075">21357 12626,'-25'124,"25"-50,-25 25,25-24,0-1,-25 0,25 1,0-25,0-1,0 1,0-25,25-25</inkml:trace>
  <inkml:trace contextRef="#ctx0" brushRef="#br0" timeOffset="451396">21679 13072,'-25'25,"1"0,-1-1,0 1,-25 0,50 0,-24 0,24 0,24 24,1-24,0-25,0 0,0-25,-1 0,1 1,25-1,-50 0,25-25,-25 25,25 1,-25-26</inkml:trace>
  <inkml:trace contextRef="#ctx0" brushRef="#br0" timeOffset="451670">21779 13345,'24'-50,"1"26,0-1,0-25,24 50,-24 0,0 0,0 0,-25 25,0 0,0 0,0-1,25 26,-1-50</inkml:trace>
  <inkml:trace contextRef="#ctx0" brushRef="#br0" timeOffset="452142">22200 13221,'-49'25,"24"0,-25-1,50 1,-25 0,25 25,25-50,0 0,0 0,0-25,-25 25,24-25,1 0,-25 0,25 25,-25 0,25 0,-25 0,25 25,-1 25,-24-1,25 1,-25 0,25 24,-25-24,0 24,-25-24,0 24,1-49,-1 24,-25-24,25 0,-24-25,24-25,0 0,0-24,1-26</inkml:trace>
  <inkml:trace contextRef="#ctx0" brushRef="#br0" timeOffset="452371">22622 12898,'25'75,"-25"-26,24 26,-24-1,0 1,0-1,0 1,25-26,-25 1,0-25,0-1</inkml:trace>
  <inkml:trace contextRef="#ctx0" brushRef="#br0" timeOffset="452588">22597 13370,'50'-25,"-26"0,26 0,0 25,-25-24,-1 24,1 0,0 0,25 0</inkml:trace>
  <inkml:trace contextRef="#ctx0" brushRef="#br0" timeOffset="452994">23044 13320,'24'0,"-24"-25,0-24,-24 24,24 25,-25-25,0 25,0 0,0 25,1-25,-1 25,25 24,25-24,-1 0,-24 0,50 24,-25-24,0-25,-1 25,1-25,0 0,0 0,0 0,-25-25,24-24,-24 24,0 0,0 0,25 0,0-24,-25 24,25 25,-25 0</inkml:trace>
  <inkml:trace contextRef="#ctx0" brushRef="#br0" timeOffset="453413">23316 13469,'25'-25,"0"0,0 1,0-1,-1 25,-24 0,25 0,-25 25,-25 24,25-24,25-25,-25 0,25-25,0 0,0 1,-1 24,1-25,0 25,0 0,0 0,-25 0,24 25,-24 24,0 1,-24-25,24 24</inkml:trace>
  <inkml:trace contextRef="#ctx0" brushRef="#br0" timeOffset="453963">21233 14139,'-25'0,"0"24,-24 26,24-25,0 24,25 1,-25-25,50 0,-25 0,25-1,24-24,-24 0,25-24,-25-1,24 25,-24-25,0 25,0 0,-25 0,24 25,-24 0</inkml:trace>
  <inkml:trace contextRef="#ctx0" brushRef="#br0" timeOffset="454259">21555 14139,'-25'0,"25"49,25-24,-25 25,25-26,0 26,0-25,-1 25,-24-26,0 1,-24 0,24 0,-25-25,25-25,0 0</inkml:trace>
  <inkml:trace contextRef="#ctx0" brushRef="#br0" timeOffset="454731">21779 14139,'-25'24,"0"26,25-25,0 24,25 1,0 0,-1-1,1-24,-25 25,25-25,-50-1,0 1,1-25,24-25,-25 25,50-24,-25-1,49 0,-24 0,25 0,-1 1,-24-1,0 0,0 25,-50 0,25 0,-25 25,0 0,0-1,1 26,-1-25,25 0,0 24,25-49,-1 25,26-25,-25-25</inkml:trace>
  <inkml:trace contextRef="#ctx0" brushRef="#br0" timeOffset="455019">22126 13990,'25'-25,"-25"50,0 24,0 26,0-1,-25-24,25 49,0-24,-25-1,25-24,0-1,0-24,25 0</inkml:trace>
  <inkml:trace contextRef="#ctx0" brushRef="#br0" timeOffset="455355">22151 14412,'49'-25,"-24"25,0 0,0-25,-1 25,-48 25,-1-25,25 49,25-24,-1 25,1-25,25 24,-25 1,-1-1,1-24,-50 0,25 0,-49 0,24-25,0 0,0 0,1 0</inkml:trace>
  <inkml:trace contextRef="#ctx0" brushRef="#br0" timeOffset="455683">23044 14015,'-50'49,"25"1,-24-1,-1 26,25-1,-24 1,24 24,0-25,25 1,0 24,0-49,25-1,0 1,-1-25</inkml:trace>
  <inkml:trace contextRef="#ctx0" brushRef="#br0" timeOffset="456155">23068 14213,'0'25,"-24"49,24-24,0 24,-25 1,25-26,-25 26,25-26,0 1,-25-25,50 0,-25-25,25-25,0-25,-1 25,1-24,0-1,0 25,0 1,-1 24,1 0,-25 24,25 1,-25 25,-25-1,25 1,-25 0,1-26,-1 26,25-25,-25 0,50-25</inkml:trace>
  <inkml:trace contextRef="#ctx0" brushRef="#br0" timeOffset="456364">23316 14808,'0'50,"0"-25,0 0,25 24,-25-49,25 0,0-25,0 1</inkml:trace>
  <inkml:trace contextRef="#ctx0" brushRef="#br0" timeOffset="457067">23564 14808,'-24'25,"-1"0,25 0,0 0,0 24,25-49,-25-25,24 1,1-26,0 0,25 1,-26-26,26 26,-25-26,0 26,-1-1,-24 25,-24 50,-1 25,0-1,0 26,0-26,-24 26,49-26,-25 1,25-25,25 24,-25-24,25-25,-1 0,26-25,0-24,-1-1,1 25,0-24,-26 24,1 0,0 25,-50 25,0 25,-24-26,24 26,0-25,25 24,-25-24,25 0,25 0,-25 0,25-25,0 0,-25 0,25-25,-1-25,1 1,-25-1,25 0,-25-24,-25 24,25 1,0 24,0-25,0 26,0-26,25 50</inkml:trace>
  <inkml:trace contextRef="#ctx0" brushRef="#br0" timeOffset="457570">24110 14957,'25'-49,"0"24,0-25,-1 1,-24-1,25 25,0 0,-25 1,0 98,-25-49,25 24,-25-24,25 0,-24 25,24-26,0 1,24-25,-24 0,25-25,25-24,-25 49,-1-25,1 25,0 0,-50 50,25-26,25 1,-25 0,25-25,0 0</inkml:trace>
  <inkml:trace contextRef="#ctx0" brushRef="#br0" timeOffset="458035">24606 14908,'-25'0,"1"0,-1 24,0-24,0 25,0 0,1 0,24 0,-25 24,50-24,-25 0,0 0,24-25,1 24,0-48,-25 24,25-25,0 0,-25-25,24 26,-24-1,0 0,0-25,0 75,0 25,25-1,-25 1,25 0,-25 24,0 0,0-24,0 25,0-26,-25-24,0 25,1-50,-1 24,0-48,-25 24,26-25,-1 0,0-25</inkml:trace>
  <inkml:trace contextRef="#ctx0" brushRef="#br0" timeOffset="458370">24805 14932,'-25'0,"0"-24,25 24,0 49,0-24,25 25,0-1,-1 1,1-1,0 1,-25-25,-25 0,25-1,-25-24,1 0,-1-24,0 24,0 0,25 0</inkml:trace>
  <inkml:trace contextRef="#ctx0" brushRef="#br0" timeOffset="458698">24929 14536,'-25'-25,"25"50,25 24,0 26,-1 24,26 25,-25-25,0 25,-25-25,24 25,-48-49,24 24,-25-25,-25-24,1-25</inkml:trace>
  <inkml:trace contextRef="#ctx0" brushRef="#br0" timeOffset="460948">19968 9823,'-75'24,"1"1,0 0,-26 49,1 1,0-1,24 26,26-1,24-25,25 1,-25-1,50-24,0-1,0 1,24-25,-24-1,25-48</inkml:trace>
  <inkml:trace contextRef="#ctx0" brushRef="#br0" timeOffset="461212">19745 10517,'0'25,"0"25,24-50,-24 0,25 0,0-25,0 0,0-25,-1 26,1-26,0 0,-25 26,25-1,-25 50</inkml:trace>
  <inkml:trace contextRef="#ctx0" brushRef="#br0" timeOffset="461540">20067 10616,'50'0,"-26"-24,1-1,0 0,-25-25,0 26,0-26,0 25,-25 25,0 0,-24 0,24 0,0 25,0 0,1 0,24-1,24 1,-24 0,25 0,25 0,-25-1,24-24,1 0,-1 0,1-24,0-1</inkml:trace>
  <inkml:trace contextRef="#ctx0" brushRef="#br0" timeOffset="461907">20464 10170,'-25'74,"25"-24,-25 24,25-24,-25 0,25-26,0 26,0-25,25 0,-25-50,25 0,0 0,0 25,-1 0,1 25,-25-25,25 50,-25-26,0-48,0-1</inkml:trace>
  <inkml:trace contextRef="#ctx0" brushRef="#br0" timeOffset="462139">20687 10418,'25'0,"0"0,-25 50,0-26,-25 26,25-25,0 0,0-1,0 1,25 0,0-25,-1-25,-24 0,25-24,25-1</inkml:trace>
  <inkml:trace contextRef="#ctx0" brushRef="#br0" timeOffset="462515">20985 10195,'-25'25,"0"24,0 1,1-1,24 1,-25 0,25-1,0 1,25-1,-1-24,1 0,0 0,0-25,0-25,24 0,-24 0,0-24,0-1,-25 25,0 1,0 24,-25 0,0 49,0-24,0 0,1 24,24-24,0 0,24 0,1 0,25-25,-1 0</inkml:trace>
  <inkml:trace contextRef="#ctx0" brushRef="#br0" timeOffset="462762">21233 10443,'0'49,"25"-24,-1 0,1 0,0 24,0-24,-25 0,-25 0,0 0,0-25,1 24,-1-24,0 0,25 0</inkml:trace>
  <inkml:trace contextRef="#ctx0" brushRef="#br0" timeOffset="463034">21803 10120,'0'124,"0"-74,-24 24,-1 1,-25-1,25 1,0-1,1-24,-1-1,25 1,-25-1,25 1,0-50</inkml:trace>
  <inkml:trace contextRef="#ctx0" brushRef="#br0" timeOffset="463570">21828 10641,'25'-74,"0"49,0 0,-25 75,0-25,-25 24,25-24,0 0,0 0,0-25,25 0,-1-25,1 0,0-25,25 26,-26-1,1 25,0 25,0-25,0 24,-25 26,0-25,0 24,0-49</inkml:trace>
  <inkml:trace contextRef="#ctx0" brushRef="#br0" timeOffset="463970">22349 10592,'-25'24,"0"1,1 0,-1-25,0 25,25 0,0-1,25-24,0 0,-1-24,26 24,-25 0,0 0,-25 0,24 24,-48 1,48 0,1-25,-25 0,25 0,-25 0,25 0,-25 0</inkml:trace>
  <inkml:trace contextRef="#ctx0" brushRef="#br0" timeOffset="465091">22746 10641,'-50'25,"25"0,-24 0,24-1,0 1,0 0,25 0,0-25,25 0,25 0,-1-25</inkml:trace>
  <inkml:trace contextRef="#ctx0" brushRef="#br0" timeOffset="465563">23068 10294,'-24'25,"-1"24,0-24,0 25,0-1,-24 26,24-26,0 1,25 0,-25-26,25 26,0-25,0 0,0-25,25-25,0 25,0-25,0 0,-1 0,1-24,0 24,0 25,0 0,-25 0,24 50,-48-26,24 1,-25 25,25-25,0-50</inkml:trace>
  <inkml:trace contextRef="#ctx0" brushRef="#br0" timeOffset="466017">23093 10616,'0'-24,"25"-1,-25 50,0-1,-25 26,25-25,0 0,0-1,0 26,0-25,25-25,-25-25,25 25,0-25,-1 0,1 1,0-1,0 25,-50 25,25-1,-25 26,50-25,-25 0,25-25,0 24,-1-24,1 0,0-24,0 24,0-25,-25 25</inkml:trace>
  <inkml:trace contextRef="#ctx0" brushRef="#br0" timeOffset="466290">23564 10616,'-24'0,"-1"25,25 0,0 25,0-26,0 1,25 25,-25-25,24-1,-48 1,-1 0,0-25,25-25,-25 25,25-25,0 1</inkml:trace>
  <inkml:trace contextRef="#ctx0" brushRef="#br0" timeOffset="466586">23639 10269,'-50'0,"25"0,25 25,0 0,0 24,50 1,0 24,-1 1,26-1,-51 1,1-1,0-24,-50-26,0 26,1-25,-26-25,25 25,0-25,1-25</inkml:trace>
  <inkml:trace contextRef="#ctx0" brushRef="#br0" timeOffset="466770">24135 10939,'25'25,"-25"-25,0 24</inkml:trace>
  <inkml:trace contextRef="#ctx0" brushRef="#br0" timeOffset="472234">3051 15528,'-25'-50,"0"-24,25-1,0-24,0 0,0 0,0-1,0 51,0-26,25 26,-25 24,25 25,-25 0,25 25,24 24,-24 51,0-26,0 25,0-24,-1-26,1 1,25-1,-25-24,-1 0,1-25,0-25,0 0,0-24,-1-26,1-24,0 0,-25 0,25 24,0 26,-25-1,24 25,-24 1,25 98,0 0,-25 26,0-1,0 0,-25 0,25 25,0-24,-25-26,50-24,-25-1,0-24</inkml:trace>
  <inkml:trace contextRef="#ctx0" brushRef="#br0" timeOffset="472553">3944 15280,'-50'24,"26"1,-1 0,0 25,25-25,-25-1,50 1,0 0,0-25,-1 0,26 0,-25-25,-25 25,25-49,-1 24,-24 0,25 0,-25 25</inkml:trace>
  <inkml:trace contextRef="#ctx0" brushRef="#br0" timeOffset="472755">4118 15627,'24'-74,"-24"24,0-24,0 24,0-49,0 24,0 1,0 24</inkml:trace>
  <inkml:trace contextRef="#ctx0" brushRef="#br0" timeOffset="472943">4192 14858,'25'25,"-25"24,25 26,-25-1,24 1,1 24,-25-25,25-24,-25 24,0-49,0 25,0-25</inkml:trace>
  <inkml:trace contextRef="#ctx0" brushRef="#br0" timeOffset="473578">4192 15280,'0'-25,"50"0,-26 25,1 0,25 0,-25 0,24 0,1 0,-1 0,1 0,-25 0,0 0,-25 0,0 0,-25 25,0 0,0-1,0 1,1 0,-1 25,50-50,-1 0,-24 0,25 0,-25-25,25 0,0 0,-25 0,0-24,25 98,-25-24,24 50,1-26,-25 26,25-26,0 26,-25-26,25-24,-25 25,-25-25,25-1,-25-24,-25 0,26 0,-26-24,0 24,1-25,24-25,0 25,25-24</inkml:trace>
  <inkml:trace contextRef="#ctx0" brushRef="#br0" timeOffset="474106">4936 15304,'25'-24,"-50"48,-24 1,24 0,0 0,0 0,0 0,25-1,25 1,0-25,0 0,0 0,-1-25,1 1,-25-26,25 25,-25 0,0 0,0 50,0 25,25 24,-25-24,25 0,-1 24,-24-24,0-1,0 1,0-25,-24-25,-26 24,25-48,-24 24,-1-25,25-25,0 25,0-24,1 24</inkml:trace>
  <inkml:trace contextRef="#ctx0" brushRef="#br0" timeOffset="474418">4961 15478,'74'-25,"-24"25,0 0,-1-24,-24-1,0 0,0 0,-1 0,-24 0,0-24,-24 24,-1 25,0 0,0 25,0-25,1 25,-1-1,25 26,25-25,-25 0,49 0,-24-1,0 1,24-25,-24 0,25 0</inkml:trace>
  <inkml:trace contextRef="#ctx0" brushRef="#br0" timeOffset="474675">5283 15180,'-49'0,"24"25,25 0,25 25,0-1,24 1,1 24,-25-24,-1 0,1-26,-25 1,0 25,-25-50,1 25,-26-25,0 0</inkml:trace>
  <inkml:trace contextRef="#ctx0" brushRef="#br0" timeOffset="477482">5631 15180,'-25'-24,"-25"24,1 0,24 0,-25 0,25 0,25 24,0 1,25 25,25-25,-25 24,24 1,-24 0,0-1,-25-24,0 0,-25 0,0-25,0 0,-24 0,-1 0,25-25</inkml:trace>
  <inkml:trace contextRef="#ctx0" brushRef="#br0" timeOffset="479171">3398 15875,'25'50,"-25"-1,0 26,0-1,0 0,0 1,25-1,-25 26,0-26,25 0,-25-24,0 24</inkml:trace>
  <inkml:trace contextRef="#ctx0" brushRef="#br0" timeOffset="479786">3200 15900,'25'-25,"24"25,26-25,-26 25,26 0,24 25,-50-25,26 25,-25 0,-26-1,-24 1,0 0,-24 0,-1 0,-25 24,25-24,-24 0,24 24,25-24,0 0,25 25,24-1,1 1,24 0,-24-1,0 1,-1-1,-49 1,0-25,0 24,-49 1,24-25,-25 0,1-1,-1 1,0-25,25 25,-24-25</inkml:trace>
  <inkml:trace contextRef="#ctx0" brushRef="#br0" timeOffset="480548">4093 16446,'0'-25,"-25"25,25 25,-25-1,25 1,-25 0,25 0,-24 0,24 24,0-24,0 0,0 0,24-1,1 1,0-25,0 0,-25-25,25 1,-1 24,1-25,-25 25,0 25,0-1,25-24,0 0,0 0,-25-24,24 24,1 0,0 0,0 0,0 0,-25 24,24 1,1 0,-25 25,25-26,-25 1</inkml:trace>
  <inkml:trace contextRef="#ctx0" brushRef="#br0" timeOffset="480963">4465 16073,'0'50,"0"0,0 24,0 0,0-24,0 25,0-1,0-24,0-26,0 1,25 0,-25-25,24-25,1 25,0-25,0 1,24-1,-24-25,0 50,25-25,-50 1,24 24,-24-25</inkml:trace>
  <inkml:trace contextRef="#ctx0" brushRef="#br0" timeOffset="481159">4564 16545,'25'49,"-25"1,25-25,-1 0,1-1,0 1,0-25,0 0</inkml:trace>
  <inkml:trace contextRef="#ctx0" brushRef="#br0" timeOffset="481411">5085 16098,'0'25,"0"25,0 24,0-24,0 24,0 1,0-1,0 0,0-24,0 0,25-26,-25 1,0 0,25-25</inkml:trace>
  <inkml:trace contextRef="#ctx0" brushRef="#br0" timeOffset="481755">5283 16495,'0'25,"-24"-25,-1 25,25 24,-25-24,25 0,0 25,0-26,0 1,25 0,0 0,-25-25,24 0,1 0,-25-25,25 0,0 0,-25-24,0 24,0 0,0 0,-25-24,25 24</inkml:trace>
  <inkml:trace contextRef="#ctx0" brushRef="#br0" timeOffset="482349">5606 16520,'25'-25,"-50"0,0 25,25 0,-25 25,0 0,1 0,-1 0,25-1,0 1,0 25,25-50,-1 0,1 0,-25 0,25 0,-25 0,0 0,-25 25,25-1,25-24,0 0,0-24,-1 24,1-25,0 0,0 0,0 25,-25 0,24 0,-24 0,25 50,-25-1,0-24,0 0</inkml:trace>
  <inkml:trace contextRef="#ctx0" brushRef="#br0" timeOffset="482595">5829 16396,'0'50,"25"-1,0 1,0 24,-1-24,-24-1,25-24,-25 0,-25 0,1-25,-26 0</inkml:trace>
  <inkml:trace contextRef="#ctx0" brushRef="#br0" timeOffset="527598">19745 15255,'24'25,"26"-25,-25-25,24 0,-24 0,25-24,-25-1,-1 0,1 1,-25-1,0 1,-25-1,-24 0,24 50,-25 0,1 0,-1 25,25 25,-24-1,24 26,25-1,0-24,25 24,0 1,-1-26,26 1,0 0,-1-26,1-24,24-24,-24-1,24-25,-24-24,-1-1,-24 26,0 24,0 0,0 25,-1 25,1 0,0-1,25 1,-26 0,1 25,0-1,0-24</inkml:trace>
  <inkml:trace contextRef="#ctx0" brushRef="#br0" timeOffset="527822">20216 15528,'25'-50,"49"-49,-24 74,-1 0,1 25,-25-25,24 25,1 25,-25 0,-1 25</inkml:trace>
  <inkml:trace contextRef="#ctx0" brushRef="#br0" timeOffset="528166">20464 15925,'-25'24,"25"1,0-74,0 24,25-50,24 1,1 0,0-1,-1 1,1-1,0 26,-1-1,1 0,-1 26,-24 24,0 0,0 24,-25 1,0 25,0 0,-25-1,0 26,-24-51,24 26,0 0,0-26,25-24</inkml:trace>
  <inkml:trace contextRef="#ctx0" brushRef="#br0" timeOffset="528678">21208 15503,'0'-25,"0"50,-50-25,26 25,-1 0,0-1,25 1,0 0,0 0,25-25,0 0,-1 0,1 0,0 0,0 25,-50-1,25 1,25-25,-25 0,25 0,-1 0,26 0,-25 0,0 0,-1 0,1 25,0-25,0 25,0-25,-1 0</inkml:trace>
  <inkml:trace contextRef="#ctx0" brushRef="#br0" timeOffset="529007">21605 15577,'-25'0,"25"25,0 25,0-25,0 24,25 1,0-1,-1 1,-24 0,0-26,-24-24,-1 25,0-25,0 0,0-25,1 25,-1-24,0 24,25-25,25-25,0 25,24-24</inkml:trace>
  <inkml:trace contextRef="#ctx0" brushRef="#br0" timeOffset="529254">21803 15850,'-24'50,"-1"-25,25-1,-25 1,25 0,25-25,-25-25,25 25,-1-25,1-24,-25 24,25 0,-25 0,25-24,0 49,-1-25</inkml:trace>
  <inkml:trace contextRef="#ctx0" brushRef="#br0" timeOffset="529519">22101 15875,'-50'25,"1"-25,24 25,-25-25,50 24,-24-24,24 25,24 0,1-25,0 0,0 0,24-25,-24 0,25 1,-50 24,25 0,-50 0</inkml:trace>
  <inkml:trace contextRef="#ctx0" brushRef="#br0" timeOffset="529741">22101 16073,'25'0,"24"-24,1 24,0 0,-26 24,1 1,0 0,-25 0,0 0,0-1,25 1,-25 0</inkml:trace>
  <inkml:trace contextRef="#ctx0" brushRef="#br0" timeOffset="529936">22423 16346,'0'-25</inkml:trace>
  <inkml:trace contextRef="#ctx0" brushRef="#br0" timeOffset="537238">8111 14709,'-25'-49,"-24"49,-1-25,-24 50,-1-25,1 24,24 1,1 0,24 25,25-26,25 26,24-25,26 24,-1-24,0 25,1-25,-1 24,-24 1,-25-1,0 1,-50 0,0-1,-25 1,1 0,-26-1,26-24,-1 25,0-50,26 0</inkml:trace>
  <inkml:trace contextRef="#ctx0" brushRef="#br0" timeOffset="537670">8359 14858,'0'99,"0"-24,-25-1,25 0,0 1,-24-1,24-24,0-25,24 0,1-75,0 25,-25-25,50 26,-26-1,1 25,0 0,0 25,0-1,-25 26,0-25,0 25,0-26,0 1,0 0,24-25</inkml:trace>
  <inkml:trace contextRef="#ctx0" brushRef="#br0" timeOffset="538262">8806 15180,'-25'-24,"25"24,-25 0,25 0,-25 24,0 1,25 0,-24-25,24 25,-25 24,25-24,25-25,-1 25,1-25,0 0,0 0,0 0,-1 0,1 0,0 0,-25 0,25 25,-25 25,-25-50,25 49,0-24,0-50,0-24,25 24,-25-25,25 25,-25-24,24 24,1 0,0 0,0 25</inkml:trace>
  <inkml:trace contextRef="#ctx0" brushRef="#br0" timeOffset="538631">9178 15429,'0'0,"25"-25,-25 0,24 0,-24 0,25-24,-25 24,0-25,-25 25,25 25,-24 0,-1 75,25-50,0 24,0-24,25 0,-25 0,24 24,1-49,25 25,-25-25,24 0,1-25,-1 1</inkml:trace>
  <inkml:trace contextRef="#ctx0" brushRef="#br0" timeOffset="538862">9401 15106,'-50'0,"1"0,49 0,25 74,-1-49,26 50,24-51,-24 26,-25 0,0-25,-25 24,-25-24,-25-25,1 0,-26-25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</inkml:traceFormat>
        <inkml:channelProperties>
          <inkml:channelProperty channel="X" name="resolution" value="49.58506" units="1/cm"/>
          <inkml:channelProperty channel="Y" name="resolution" value="28.33948" units="1/cm"/>
        </inkml:channelProperties>
      </inkml:inkSource>
      <inkml:timestamp xml:id="ts0" timeString="2014-03-09T08:15:26.306"/>
    </inkml:context>
    <inkml:brush xml:id="br0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3969 8235,'25'25,"-1"-25,1 25,0-25,25 25,-1-1,1 1,24 25,1-1,49-24,0 50,24-26,26 26,0-1,49 25,0 0,50-24,0 49,0-25,-25 25,25 0,0 0,-50 0,0-25,-49 25,-1-49,-73-1,-1-49</inkml:trace>
  <inkml:trace contextRef="#ctx0" brushRef="#br0" timeOffset="1920">1463 7268,'0'25,"0"49,-24 0,24 26,0-1,-25 0,25-25,0 1,0-26,25 1,-25-25,0 0,24 0,-24-50,25 0,0-25,0 1,0-1,-1 0,1 1,0-1,0 25,0 1,-25 24,25 0,-1 24,-24 26,25 0,0-1,-25 1,50-1,-26-24,26 0,-25 0,24 0,-24-25,25-25,-25 25,-1-50,26 1,-50 24,25-25,0 25,-25-24,0 24,0-49,0 24,0-24,0-1</inkml:trace>
  <inkml:trace contextRef="#ctx0" brushRef="#br0" timeOffset="2280">2232 7268,'25'49,"0"26,0 24,-25 0,25-24,-1-1,-24 0,0-24,25 0,-25-1,0-24,0-50,25-24,-25-26,25 26,0-1,-1 25,1 25,0 0,0 0,0 25,-25 0,24 0,-24 24,25-24,-25 0,25 0,-25-1,25 1,0-25</inkml:trace>
  <inkml:trace contextRef="#ctx0" brushRef="#br0" timeOffset="2504">2927 7764,'-25'49,"0"1,25-25,0 0,0-1,0 26,25-50,0 0,0-25,0 0,24-24</inkml:trace>
  <inkml:trace contextRef="#ctx0" brushRef="#br0" timeOffset="2728">3200 7293,'-25'49,"25"1,0 24,0 1,0-1,0 0,25 1,-25-26,25 26,-1-26,-24-24,25 25,-25-25</inkml:trace>
  <inkml:trace contextRef="#ctx0" brushRef="#br0" timeOffset="2920">3101 7689,'24'-49,"26"24,-25-25,49 1,-24-1</inkml:trace>
  <inkml:trace contextRef="#ctx0" brushRef="#br0" timeOffset="8136">4093 7590,'-25'50,"0"-1,0 1,25 24,-24-24,-1-25,25 24,0-24,25 0,-1 0,1-50,0 25,0-25,24-24,-24 24,25-25,-25 25,-1 1,1 24,-25 24,25 26,-25-25,25 0,-25-1,0 1,25 0,-1-25,-24 0,25 0,0-25,0 0,0 1,-1-1,-24 0,25-25,-25 26,25-1,-25 0,25 0,-25 0,25 25,-1 0</inkml:trace>
  <inkml:trace contextRef="#ctx0" brushRef="#br0" timeOffset="8273">4713 7888,'0'25,"25"24,-25-24,24 0,-24-50</inkml:trace>
  <inkml:trace contextRef="#ctx0" brushRef="#br0" timeOffset="8551">4936 7243,'25'25,"-25"24,0 1,0 0,0 49,0-25,0 1,0-26,0 26,0-26,0 1,0-1,25-24,0 0,-25-25,24-50</inkml:trace>
  <inkml:trace contextRef="#ctx0" brushRef="#br0" timeOffset="8783">5184 7268,'0'74,"-25"-24,25 24,0 1,0-1,0 0,25-24,-25 24,0-24,0 0,0-1,0-49</inkml:trace>
  <inkml:trace contextRef="#ctx0" brushRef="#br0" timeOffset="8967">4812 7541,'25'0,"0"24,-25-24</inkml:trace>
  <inkml:trace contextRef="#ctx0" brushRef="#br0" timeOffset="9199">5804 7813,'0'100,"0"-76,25 1,-25 0,-25-50</inkml:trace>
  <inkml:trace contextRef="#ctx0" brushRef="#br0" timeOffset="9456">6077 7268,'0'49,"25"1,-25 0,0-1,-25 26,25-1,0 0,25 1,-25-1,0-24,0-1,0-24,25 25,-25-25</inkml:trace>
  <inkml:trace contextRef="#ctx0" brushRef="#br0" timeOffset="9616">6077 7789,'25'-25,"0"0,24 0,1 0,24 25,-24-24</inkml:trace>
  <inkml:trace contextRef="#ctx0" brushRef="#br0" timeOffset="9847">5879 7565,'0'0,"25"25,-25-50,24 25</inkml:trace>
  <inkml:trace contextRef="#ctx0" brushRef="#br0" timeOffset="10472">6995 7739,'-50'99,"50"-49,0-25,0-1,0 1,25 0,0 0,0 0,0-25,24 0,-24-25,25 0,-26 0,1 0,0 1,-25-26,0 0,25 26</inkml:trace>
  <inkml:trace contextRef="#ctx0" brushRef="#br0" timeOffset="10983">7367 7590,'-25'50,"0"-25,25 24,0 1,0-1,25-24,0 25,0-25,0 24,-25-24,-25 25,0-25,25-25,-25 0,0 0,1 0,24-25,24-25,26 25,0-24,-1 24,26-25,-26 25,1 1,-25-1,-1 25,-48 0,-1 25,-25-1,25 1,25 25,-24-25,24-1,24-24,1 25,0 0,25-25,-1 0,1 0,-1-25</inkml:trace>
  <inkml:trace contextRef="#ctx0" brushRef="#br0" timeOffset="11335">7962 7689,'-25'25,"25"25,-24-25,24 24,0-24,0 25,24-26,1 1,25 0,-25 0,24-25,-24-25,25 0,-25 0,-1-24,-24-1,0 1,0-1,-24-24,-1 24,0 25,0 0,0 25,1 0,-1 0,0 25,25 0,25 0</inkml:trace>
  <inkml:trace contextRef="#ctx0" brushRef="#br0" timeOffset="11640">8880 7516,'0'49,"0"1,-25 24,0 1,1-1,-1 1,25 24,0-25,-25 1,25-26,0 26,0-26,-25 1,25 0,-25-26,1-24,-1 0</inkml:trace>
  <inkml:trace contextRef="#ctx0" brushRef="#br0" timeOffset="12063">8582 8086,'50'-74,"0"24,24 25,0-24,-24 24,24 0,-24 0,0 25,-25 0,-25 25,0 0,-25 0,25-25,-25 25,0 24,75-49,-25 25,-1-25,1-25,0 25,0-25,0 1,-1-1,1-25,-25 25,0 75</inkml:trace>
  <inkml:trace contextRef="#ctx0" brushRef="#br0" timeOffset="12239">9302 7987,'25'-25,"-25"0,24-24,-24 24,25 0,0 0,0 1,0-26,-1 25,1 0,25 1</inkml:trace>
  <inkml:trace contextRef="#ctx0" brushRef="#br0" timeOffset="12543">9475 7293,'25'-25,"25"0,-1 25,26-25,24 25,0 25,0 0,1 24,-51-24,-24 0,-50 25,1-1,-51 1,1-25,24 24,-24 1,-1-25,26 24,24-24</inkml:trace>
  <inkml:trace contextRef="#ctx0" brushRef="#br0" timeOffset="12672">9872 7913,'0'24,"0"1</inkml:trace>
  <inkml:trace contextRef="#ctx0" brushRef="#br0" timeOffset="25622">5234 12229,'25'0,"-25"0,24 25,26-25,-25 0,49 0,1 0,24 24,0-24,25 0,25 0,25 25,24-25,0 25,-24-25,25 25,-1 0,-24-1,-1 1</inkml:trace>
  <inkml:trace contextRef="#ctx0" brushRef="#br0" timeOffset="40127">1463 12005,'0'-99,"25"25,0-25,0-1,24 1,-24 0,0 0,0 24,0 1,24 24,-24 1,0-1,0 50,0 0,-1 25,1 0,0 49,0 1,0 24,-1 0,1 0,25 0,-25 25,-1-24,1-1,0-25,0 1,0-1,-1-24,-24-1,-24-49</inkml:trace>
  <inkml:trace contextRef="#ctx0" brushRef="#br0" timeOffset="40318">1736 11757,'0'-49,"25"24,25-25,-1 26,1-1,0 0,24 0,-24 25</inkml:trace>
  <inkml:trace contextRef="#ctx0" brushRef="#br0" timeOffset="40861">2332 11981,'24'-75,"1"26,0-1,0 50,0 0,-1 25,-24 0,25-1,-25 1,25 0,-25 0,25 0,-25-1,25-24,-1 0,-24 0,25-24,0-1,0-25,0 1,0 24,-1 25,1 0,0 0,-25 25,25-25,0 24,-25 1,24 25,-24-25,0-1,0 1,25 0,0-25</inkml:trace>
  <inkml:trace contextRef="#ctx0" brushRef="#br0" timeOffset="41158">3101 11881,'-50'50,"50"-25,-25 0,25-1,-25 1,25 0,25 25,0-50,0 0,-25 24,25-48,-1 24,1-25,0 0,0 25,-25-50,0 26,0-26</inkml:trace>
  <inkml:trace contextRef="#ctx0" brushRef="#br0" timeOffset="41429">3274 12030,'25'25,"0"0,0-25,24 0,-24 0,0-25,0 0,-25 0,24 1,-24-1,25-25,-25 25,0 1</inkml:trace>
  <inkml:trace contextRef="#ctx0" brushRef="#br0" timeOffset="41766">3597 12154,'24'0,"1"-25,-25 1,25-26,0 25,0-24,-25 24,25 25,-1-25,1 50,-25-25,25 25,0-1,-25 26,25-25,-25 24,0-24,24 0,-24 0,25-25,0 0,0-50,0 1,-25-1,24-24,1-26</inkml:trace>
  <inkml:trace contextRef="#ctx0" brushRef="#br0" timeOffset="41973">4068 11361,'0'24,"0"26,0 0,0 24,0 0,0 26,0-26,25 25,0-49,-25 24,24 1,1-26,-25 1</inkml:trace>
  <inkml:trace contextRef="#ctx0" brushRef="#br0" timeOffset="42157">4043 11906,'25'0,"0"-25,24 1,1 24,24-25,-24 25</inkml:trace>
  <inkml:trace contextRef="#ctx0" brushRef="#br0" timeOffset="42997">4390 11311,'25'-50,"50"26,-1-1,25 25,25 0,-24 0,-1 25,-25 24,-24 1,-50-25,0 24,-25 26,0-26,-49 26,24-26</inkml:trace>
  <inkml:trace contextRef="#ctx0" brushRef="#br0" timeOffset="43157">4638 12229,'25'49,"-25"-49,25 0,-25-49,-25-1</inkml:trace>
  <inkml:trace contextRef="#ctx0" brushRef="#br0" timeOffset="58300">13146 10195,'25'-25,"0"0,0 0,0-24,24-1,26-24,-1-1,1 1,24-25,0-1,50-24,-25 25,25-25,-1 25,-23 25,-26-26</inkml:trace>
  <inkml:trace contextRef="#ctx0" brushRef="#br0" timeOffset="58869">13866 7069,'25'100,"-25"-26,24 0,-24 1,0 24,0 0,0 0,0 1,-24-26,24 0,0 1,0-25,0-26</inkml:trace>
  <inkml:trace contextRef="#ctx0" brushRef="#br0" timeOffset="59108">13866 7689,'25'0,"-1"0,1 0,0 0,25 0,-26 0,26-24,-25-1,0 0,-1-25,1 1,0-26</inkml:trace>
  <inkml:trace contextRef="#ctx0" brushRef="#br0" timeOffset="59332">14238 7193,'0'-24,"0"73,0 1,25 24,-25 1,0-1,0 25,24-24,-24 24,25-50,-25 26,25-26,0 1,0-25,-25-25,25 0,24-25,-24 0</inkml:trace>
  <inkml:trace contextRef="#ctx0" brushRef="#br0" timeOffset="59908">14635 7714,'0'-25,"-25"25,25 25,-25 25,0-1,25-24,0 25,0-25,25-1,-25 1,25-25,0-25,0 25,-1-49,1-1,0 1,-25-1,25 0,0 26,-25 73,0-24,-25 25,25-26,0 1,25-25,-25 0,24 0,-24-25,25 1,0 24,0 0,-25 24,25 1,-1 0,-24 0,25 0,-25-25,25 0,0 0,0-25,-25 25,24-25,1 0,-25-24,25-1,-25 0,0 26,25-1</inkml:trace>
  <inkml:trace contextRef="#ctx0" brushRef="#br0" timeOffset="60676">15900 7565,'0'0,"-25"0,0 25,0 25,1-1,-1 1,0 0,0-1,25 1,-25-25,25-1,25 1,-25 0,25-25,-25 25,25-25,0-25,-1 0,26 0,-25-24,0-1,-25 1,24-1,1 0,-25 26,0-1,25-25,-50 125,25-26,0 1,-25 24,25-24,0 24,-24-24,24-25,0 24,24 1,-24-25,25 0,-25-1,25-24,0 0,0 0,-25-49,24-1,1 1,0-26,0 25</inkml:trace>
  <inkml:trace contextRef="#ctx0" brushRef="#br0" timeOffset="60860">16247 7789,'0'49,"25"-24,-25-25,25 25,-1-25,1 0,-25 0,25 0,0-25,-25 0</inkml:trace>
  <inkml:trace contextRef="#ctx0" brushRef="#br0" timeOffset="61004">16470 7689,'0'-24,"0"-1,-24-25,48 25,-24 25</inkml:trace>
  <inkml:trace contextRef="#ctx0" brushRef="#br0" timeOffset="61284">16718 7541,'-24'24,"-1"26,0-25,0 24,0-24,1 0,24 0,0 0,24-1,1-24,25 25,-25-50,24 25,1-24</inkml:trace>
  <inkml:trace contextRef="#ctx0" brushRef="#br0" timeOffset="61636">16917 7218,'25'25,"-1"0,-24 49,0-24,0 24,0 25,0-24,0-26,0 26,0-26,0 1,0-25,0 0,25-1,0-48</inkml:trace>
  <inkml:trace contextRef="#ctx0" brushRef="#br0" timeOffset="61876">17090 7590,'-49'25,"24"0,25 24,-25-24,25 0,0 0,25 24,0-49,0 25,24-25,-24 0,25 0,-26 0</inkml:trace>
  <inkml:trace contextRef="#ctx0" brushRef="#br0" timeOffset="62332">17909 7069,'0'75,"-25"-1,0 1,1-1,-26 25,0 0,26 1,-26-26,25 0,0-24,25 0,-24-1</inkml:trace>
  <inkml:trace contextRef="#ctx0" brushRef="#br0" timeOffset="62644">18033 7838,'50'-49,"-26"-1,1 0,-25 1,0-1,0 25,-25 25,25 0,-24 0,-26 25,25 25,0-1,1 1,24 0,0-26,0 26,24-50,1 25,0-25,25-25,24 0,-24 0</inkml:trace>
  <inkml:trace contextRef="#ctx0" brushRef="#br0" timeOffset="62804">18355 7714,'25'0,"-25"25,-25 0,25 0,-24-1,24 1,0 0,24-25,1 0,0 0,25-25</inkml:trace>
  <inkml:trace contextRef="#ctx0" brushRef="#br0" timeOffset="63044">18579 7615,'0'50,"25"-26,-1 26,1-25,-25 0,0-1,0 26,0-25,-25 0,25-25,-24 0,24-25</inkml:trace>
  <inkml:trace contextRef="#ctx0" brushRef="#br0" timeOffset="63485">18752 7764,'25'0,"-25"25,25-25,0 0,0 24,-1-24,1 0,0-24,0 24,-25 0,25-25,-25 0,24 25,-24 0,50 25,-50 0,25-1,24 26,-24 0,0-1,0 1,-25 24,0-24,0 24,0-24,-25 0,0-1,-24-24,-26 0,26-25,-26 25,1-50,24 25,-24-25,49-25,0 26,0-26</inkml:trace>
  <inkml:trace contextRef="#ctx0" brushRef="#br0" timeOffset="63731">19745 7789,'0'49,"0"-24,0 0,0-25</inkml:trace>
  <inkml:trace contextRef="#ctx0" brushRef="#br0" timeOffset="63892">19794 7640,'-25'0,"25"-50,25 25,0 1</inkml:trace>
  <inkml:trace contextRef="#ctx0" brushRef="#br0" timeOffset="64116">19893 7590,'-24'25,"24"0,0 24,24-24,1 0,0 0,0 0,0-1,-50 1,0 0,25-25,-25 0,0 0,1 0</inkml:trace>
  <inkml:trace contextRef="#ctx0" brushRef="#br0" timeOffset="64907">20712 7714,'-25'50,"0"-25,25-1,-25 1,25-25</inkml:trace>
  <inkml:trace contextRef="#ctx0" brushRef="#br0" timeOffset="65261">20762 7441,'24'-24,"-24"-1,25-25,0 25,0 1,0-26,24 0,-24 26,0 24,24 0,-49 0,25 24,0 26,0 24,0-24,-25 24,0 1,0-1,24-24,-48 24,24-24,0-1,0-24,-25 0,0-25,0 0</inkml:trace>
  <inkml:trace contextRef="#ctx0" brushRef="#br0" timeOffset="65388">20985 7689,'49'-49,"1"24,0 0,-1 0</inkml:trace>
  <inkml:trace contextRef="#ctx0" brushRef="#br0" timeOffset="65620">21853 7243,'0'74,"0"-24,0 24,25 1,-25-1,25-24,-25-1,24 1,-24-25,0 0,0-1</inkml:trace>
  <inkml:trace contextRef="#ctx0" brushRef="#br0" timeOffset="65796">21729 7689,'25'-24,"0"-1,24 0,26-25,-1 26,0-1,1 25,-26 0</inkml:trace>
  <inkml:trace contextRef="#ctx0" brushRef="#br0" timeOffset="66028">22151 7615,'-75'50,"50"-26,25 26,25-25,0 0,25-1,-1-24,26 25,-26-50,1 25,-1 0,-24-24,-50-26,25 25,-24 0,-26 25,0-24,1-1</inkml:trace>
  <inkml:trace contextRef="#ctx0" brushRef="#br0" timeOffset="67140">16073 8954,'-24'-49,"24"-1,0 1,24-1,1-24,0 49,25-25,-1 25,26 1</inkml:trace>
  <inkml:trace contextRef="#ctx0" brushRef="#br0" timeOffset="67467">16594 8657,'-49'49,"24"1,0 0,0-26,1 1,24 0,24-25,1-25,0 0,25 1,-1-1,-24 0,25 25,-26 0,1 0,-25 25,25 0,0-1,-25 1,25-25,-1-25,-24 1</inkml:trace>
  <inkml:trace contextRef="#ctx0" brushRef="#br0" timeOffset="67612">16966 8731,'25'50,"-25"-1,25-24,-25 0</inkml:trace>
  <inkml:trace contextRef="#ctx0" brushRef="#br0" timeOffset="67797">16966 8582,'-24'0,"24"-24</inkml:trace>
  <inkml:trace contextRef="#ctx0" brushRef="#br0" timeOffset="68347">17140 8582,'0'50,"0"-25,0 0,0-1,0 26,25-25,-25 0,25-1,-50 1,25 0,-25-25,0 0,0 0,25 0,-24 0,48 0,1-25,0 25,25-25,-1 1,1 24,24-25,-24 0,-1 0,-24-24,25 24,-50 0,0 0,-25 0,0 25,0 25,1 0,-26 25,25-26,25 26,0-25,25 24,0-24,24 0,1-25,25 25,-26-25,26 0,-1 0</inkml:trace>
  <inkml:trace contextRef="#ctx0" brushRef="#br0" timeOffset="69747">18852 8161,'0'0,"-25"25,-25 24,1 1,-26 24,-24 25,24-24,26-1,-1 1,25-26,1 1,24-25,24-1,1-24,25 0,-1-24,26 24,-1 0,-24 0,24 24,-24 1,-25-25,0 25,-25-25,-25 0,-25-25</inkml:trace>
  <inkml:trace contextRef="#ctx0" brushRef="#br0" timeOffset="69931">18405 8582,'-25'0,"25"-24,50-1,-1 25,1 0,0-25,-1 25,26 0,-26 0,26 0,-26 0</inkml:trace>
  <inkml:trace contextRef="#ctx0" brushRef="#br0" timeOffset="70292">19199 8235,'-25'99,"-25"-24,1 24,-1-25,-24 1,49-26,0-24,0 0,25 0,25-25,0 0,25-25,-1 0,1 25,24 0,-24 0,-1 25,1 0,-25-25,0 25,-25-1,-50-24</inkml:trace>
  <inkml:trace contextRef="#ctx0" brushRef="#br0" timeOffset="70476">18926 8558,'25'0,"24"0,1-25,24 25,-24 25,0-25,24 0,-24 0,-1 0</inkml:trace>
  <inkml:trace contextRef="#ctx0" brushRef="#br0" timeOffset="70876">19869 8830,'49'50,"-49"-25</inkml:trace>
  <inkml:trace contextRef="#ctx0" brushRef="#br0" timeOffset="71643">19645 8260,'25'-25,"0"0,25 1,-1-1,1 0,24 25,25 0,-24 0,-1 25,-24 0,-50-1,0 1,0 25,-25-1,-25 26,1-26,-26 1,26 0,-1-1,25-24</inkml:trace>
  <inkml:trace contextRef="#ctx0" brushRef="#br0" timeOffset="71779">19869 8855,'24'25,"-24"0,25-50</inkml:trace>
  <inkml:trace contextRef="#ctx0" brushRef="#br0" timeOffset="83347">16371 11658,'99'0,"-49"0,49 25,25-25,0 25,25-25,25 0,-26 25,26-1,0-24,-1 25,-49-25</inkml:trace>
  <inkml:trace contextRef="#ctx0" brushRef="#br0" timeOffset="84435">18777 10740,'-25'-24,"-24"-1,-1 25,-24 0,-26 25,1 24,0 1,0 24,24 25,1-24,24 24,26 0,24 1,0-1,24-25,26 1,0-1,24-24,0-26,26 1,-1-50,0 1,0-1</inkml:trace>
  <inkml:trace contextRef="#ctx0" brushRef="#br0" timeOffset="84739">18728 11460,'-50'25,"25"-25,-24 24,49 1,-25 0,50 0,-25 0,24-1,26 1,0-25,-1 0,1 0,-1 0,-24 0,-25-25,0 1,-25 24,-24-25,24 0,-25 25,26-25,24-24,24 24</inkml:trace>
  <inkml:trace contextRef="#ctx0" brushRef="#br0" timeOffset="84978">18976 11361,'-25'24,"0"26,50-25,0 24,24 1,-24-25,25 24,-50-24,0 0,0 0,-25 0,0-25,0 24,-24-48,24 24,0-50,0 0</inkml:trace>
  <inkml:trace contextRef="#ctx0" brushRef="#br0" timeOffset="85171">19248 11112,'25'75,"-25"-1,25 1,-25-1,0-24,0 24,0-24,0 24,0-24,0-25</inkml:trace>
  <inkml:trace contextRef="#ctx0" brushRef="#br0" timeOffset="85330">19224 11584,'24'-25,"1"0,25-24,-25 24,24 0,1 0,-25 25</inkml:trace>
  <inkml:trace contextRef="#ctx0" brushRef="#br0" timeOffset="85538">19472 11385,'-25'25,"25"0,0 25,25-26,-1 1,26 25,-25-25,0 24,-25-24,25 25,-50-26,0 1,25-25,-25 0,25 0</inkml:trace>
  <inkml:trace contextRef="#ctx0" brushRef="#br0" timeOffset="85818">20067 11683,'-25'74,"25"-49,0 0,25 0,-25-25</inkml:trace>
  <inkml:trace contextRef="#ctx0" brushRef="#br0" timeOffset="86218">20141 11435,'25'-25,"0"50,-25 0,25 24,-25-24,0 25,0-1,0-24,0 25,0-25,25-25,-1-25,1 0,-25 25,25 0,0 25,-25-25,25 25,-1-1,-24 1,25-25,-25 25,25-25,0-50,-25 26</inkml:trace>
  <inkml:trace contextRef="#ctx0" brushRef="#br0" timeOffset="86459">20538 11733,'0'24,"0"1,0 0,25 0,0 0,-25-50,25 25,-1-25,-24-25,25 26,25-1,-50 0,25 0,0 25,-25-25,24 25</inkml:trace>
  <inkml:trace contextRef="#ctx0" brushRef="#br0" timeOffset="86753">20960 11708,'-50'25,"50"24,-24-24,-1 0,25 0,25-1,-25 1,24-25,1 0,0-25,0 1,0-1,-1 0,-24-25,0 26,-24-1,24 25</inkml:trace>
  <inkml:trace contextRef="#ctx0" brushRef="#br0" timeOffset="87059">21059 11832,'25'25,"0"-1,-25 1,25 0,-25 0,24-25,-24 0,0-25</inkml:trace>
  <inkml:trace contextRef="#ctx0" brushRef="#br0" timeOffset="87427">21158 11385,'0'50,"0"0,0 24,25-24,-25-1,0 26,25-26,-25 26,0-26,25 1,-25-25,0-1,0 26,-25-50</inkml:trace>
  <inkml:trace contextRef="#ctx0" brushRef="#br0" timeOffset="87706">21382 11931,'0'25,"24"0,-24-1,25-24,-25 25,25-25,0 0,0 0,-1-25,26 1,-25-1,0 0,-1-25,1 1,0-1,0 50,-25 0</inkml:trace>
  <inkml:trace contextRef="#ctx0" brushRef="#br0" timeOffset="88026">21754 11956,'25'-25,"-1"25,-24-25,25 0,-25 1,-25-1,1 25,-1 25,25-1,-25 1,25 0,0 0,0 0,0-1,25 1,0 0,-1-25,26 0,0 0,-26 0,26-25,0-24</inkml:trace>
  <inkml:trace contextRef="#ctx0" brushRef="#br0" timeOffset="88322">22027 11857,'-50'24,"25"1,25 0,-25 0,25 0,25-1,0 1,25 0,-26 0,26-25,0 0,-26 0,1-25,0-25,-25 1,0-1,0-24,-25-1,0 26,-24 24,24-25,-25 26,26-1,-26 0,50 25</inkml:trace>
  <inkml:trace contextRef="#ctx0" brushRef="#br0" timeOffset="88666">22051 11336,'25'0,"50"-25,24 50,0-25,0 25,0-1,1 1,-26 25,-24-1,-25-24,-25 25,-50-25,0 24,-24 1,-1-25,26 24,-1-24,25 25</inkml:trace>
  <inkml:trace contextRef="#ctx0" brushRef="#br0" timeOffset="88794">22647 12154,'-25'-25</inkml:trace>
  <inkml:trace contextRef="#ctx0" brushRef="#br0" timeOffset="110456">14511 13171,'74'50,"1"0,-26-1,50 1,1-1,24 26,0-1,0 1,25-1,-25 0,0 1,0 24,-25-25,-25-24,1 24,-26-49,1 25,-50-25,25-25</inkml:trace>
  <inkml:trace contextRef="#ctx0" brushRef="#br0" timeOffset="111393">16272 13915,'25'0,"24"-24,26-1,-1 0,25-25,1 26,24-26,0 0,24 26,-24-1,-24 25,-26-25,-24 25,-26 0,1 0</inkml:trace>
  <inkml:trace contextRef="#ctx0" brushRef="#br0" timeOffset="111704">17016 13866,'0'99,"-25"-25,0 26,-24-26,-1 0,25-24,25 0,-24-25,-1-1</inkml:trace>
  <inkml:trace contextRef="#ctx0" brushRef="#br0" timeOffset="111889">17190 14238,'-25'49,"0"-24,25 0,-25-25,25-25</inkml:trace>
  <inkml:trace contextRef="#ctx0" brushRef="#br0" timeOffset="112049">17314 13891,'0'-25,"24"0,1 25,-25 0,25 0</inkml:trace>
  <inkml:trace contextRef="#ctx0" brushRef="#br0" timeOffset="112785">17338 14337,'0'-74,"25"24,0 0,25 1,-26 24,1 25,0 25,-25 0,0-1,0 1,0 25,0-25,0-50,25 0,-25 25,25-25,-25 25,25 25,-1-25,1 0,0 25,0-25,0 25,-25-1,24-24,1 0,0 0,0 0,0 0,-1-24,1-1,0 0,0-25,-25 26,0-1,-25-25,0 50,0 25,25-25,-24 25,-1 24,25-24,0 0,25 25,-1-26,26 1,-25 25,24-25,1 0,0-25,24 0</inkml:trace>
  <inkml:trace contextRef="#ctx0" brushRef="#br0" timeOffset="113377">18479 14660,'-49'148,"24"-98,0 0,25-26,-25 1,25-74,25-51,0 1,0 0,0-25,24 25,-24 24,0-24,0 49,24 1,-24 24,25 25,-25 0,24 25,-24 0,-25 24,0 1,-25-1,0 1,1 0,-26-1,25 1,0-25,1 0,-1-1</inkml:trace>
  <inkml:trace contextRef="#ctx0" brushRef="#br0" timeOffset="113825">18901 14536,'25'-25,"0"0,0 0,-25 0,24-24,-48 24,24 0,0 25,-25-25,0 25,25 0,-25 0,0 25,1 0,24 25,0-26,24 26,-24 0,25-26,0 1,0 0,0 0,-1-25,-24 0,25 0,-25-25,0-25,25 26,-25-26,0 0,25 26,0-26,-1 50,-24-25,25 25,25 0,-25 25,-1 0</inkml:trace>
  <inkml:trace contextRef="#ctx0" brushRef="#br0" timeOffset="113961">19273 14585,'0'50,"-25"-1,25-49,0-49,0 24,0-25</inkml:trace>
  <inkml:trace contextRef="#ctx0" brushRef="#br0" timeOffset="114345">19273 14436,'25'-49,"0"49,-25 0,25 0,-1 0,1 25,0-25,-25 24,25 1,-50 0,25 25,-25-26,25 26,0-25,25 0,-25-25,25 0,0 0,-1 0,1-25,-25 0,0 0,0-24,0 24,25 25,25 0</inkml:trace>
  <inkml:trace contextRef="#ctx0" brushRef="#br0" timeOffset="114683">19819 14536,'-50'0,"26"24,-1 1,0-25,25 25,0 25,0-26,25 26,0-25,-1 0,1-25,0 0,0-25,0 0,-1-25,1-24,-50 0,25-1,-24 1,-26-1,0 1,-24-1,24 26,-24 24,24 25,1 0,-1 0</inkml:trace>
  <inkml:trace contextRef="#ctx0" brushRef="#br0" timeOffset="115016">20315 14635,'0'25,"0"-1,0 26,0-50</inkml:trace>
  <inkml:trace contextRef="#ctx0" brushRef="#br0" timeOffset="115193">20315 14461,'25'-25,"-25"1</inkml:trace>
  <inkml:trace contextRef="#ctx0" brushRef="#br0" timeOffset="115840">20613 14064,'24'75,"-24"-26,0 26,0-1,0 1,0-1,0 0,-24 1,24-1,0-24,0-1,-25 1,0 0</inkml:trace>
  <inkml:trace contextRef="#ctx0" brushRef="#br0" timeOffset="116033">20489 14610,'49'-25,"-24"25,25 0,-1 0,-24 25,25-25,-25 0,-1 25,26-25</inkml:trace>
  <inkml:trace contextRef="#ctx0" brushRef="#br0" timeOffset="116208">21109 14759,'0'49,"0"-24,0 0,0 0,0-25</inkml:trace>
  <inkml:trace contextRef="#ctx0" brushRef="#br0" timeOffset="116578">21059 14486,'-25'-25,"50"0,25 50,-25 0,24-25,-24 25,-25 0,0 24,0-24,0 0,0 0,0-1,0 1,25 25,-50-25,25-1,-25-24,0 0,1 0,24 0,-25 0</inkml:trace>
  <inkml:trace contextRef="#ctx0" brushRef="#br0" timeOffset="117488">21580 15007,'25'-50,"-25"25,25 1,-25-26,24 0,1 26,0-1,-25 0,25 25,-25 0,25 0,0 50,-1-26,-24 26,25 0,-25-26,25 26,0-25,0 0,-1-1,1-24,0 0,0 0,0 0,24-24,-24-26,-25 0,25 1,-25 24,0-25,-25 26,0-1,0 25,1 0,-1 0,0 25,0-1,25 1,-25 25,25-25,25 24,0-24,0 25,0-26,24 1,-24-25,25 25,-26-50,1 25,0-49,0 24,0-25,-25 1,0 24,0 0,-25 0,0 25,25 25,-25-25,0 25,25 24,0-24,0 25,25-25,0 24,-25-24,50 0,-26-25,1 25,0-50,0 25,24-50,-24 1</inkml:trace>
  <inkml:trace contextRef="#ctx0" brushRef="#br0" timeOffset="117801">22498 14858,'0'0,"-25"0,0 25,0 0,1 24,24-24,-25 25,25-1,25-24,-25 25,24-26,1-24,0 25,0-50,0 25,24-49,-24-1,0 1,0-26,-1 1,-24-1,0 26,0-1,0 1,-24 24,-1 25,0 25,0-1</inkml:trace>
  <inkml:trace contextRef="#ctx0" brushRef="#br0" timeOffset="118088">22696 15131,'50'-25,"-25"0,0 0,-25 1,0-1,0 25,-25 0,0 0,0 25,0-1,0 1,25 0,0 0,0 0,25-1,0 26,0-50,0 25,0-25</inkml:trace>
  <inkml:trace contextRef="#ctx0" brushRef="#br0" timeOffset="118432">22969 14932,'-49'25,"49"0,-25 0,25 0,0-1,25 26,-25-25,24 0,1-1,-25 1,25-25,0 0,-25-25,25 1,-1-26,-24 0,0-24,-24 0,24 24,-25 0,-25 26,25-1,1 0,-1 25,0 25,25-25</inkml:trace>
  <inkml:trace contextRef="#ctx0" brushRef="#br0" timeOffset="118696">23515 14883,'25'49,"-25"1,0 0,-25 24,0 0,0 1,25 24,-25-24,25-1,0-24,-24 24,24-49,-25 24,25-49</inkml:trace>
  <inkml:trace contextRef="#ctx0" brushRef="#br0" timeOffset="118888">23341 15379,'50'-50,"-25"25,-1 1,26-1,-25 25,24-25,1 25,0 0,-50 0</inkml:trace>
  <inkml:trace contextRef="#ctx0" brushRef="#br0" timeOffset="119111">23688 15230,'0'25,"-24"0,24-25,-25 49,25-24,0 0,0 0,0 0,25-1,-1-24,1 25,-25-25,25 0,0-25,-25 1,25-26,-25 25,0 0,0 0,0 25</inkml:trace>
  <inkml:trace contextRef="#ctx0" brushRef="#br0" timeOffset="119312">23812 15478,'25'-25,"-25"1,25-1,0 0,-25 0,25 0,-25 0,25 1,-25-1,24 0,1 25</inkml:trace>
  <inkml:trace contextRef="#ctx0" brushRef="#br0" timeOffset="119608">23837 14833,'0'0,"50"0,0 50,24-1,-24 1,24 0,-24-1,-1-24,-49 0,0 24,-25-24,25-25,-24 25,-1 0,0 0,0-1,25 1</inkml:trace>
  <inkml:trace contextRef="#ctx0" brushRef="#br0" timeOffset="119736">24209 15701,'-24'25,"-1"-25</inkml:trace>
  <inkml:trace contextRef="#ctx0" brushRef="#br0" timeOffset="130168">7863 14560,'-124'50,"25"-25,-50 24,-25 1,1 0,-26-1,-24 26,25-26,-26 26,26-26,24 1,25-25,1-1,48 1</inkml:trace>
  <inkml:trace contextRef="#ctx0" brushRef="#br0" timeOffset="131527">2456 14808,'-25'-49,"25"24,0-25,0 1,0-26,-25 1,25 0,0-1,0 25,0-24,0 24,25 1,-25-26,25 26,24 24,1-25,-1 26,1-1,25 25,-26 0,-24 0,25 25,-26-1,1 26,-25-25,-25 24,1 26,-1-1,-25-24,1 24,24 1,0-26,0 26,25-26,0 1,25 0,0-26,24 1,1 0,0 0,-26 0,26-25,-25-25,0 25,-1-25,1 0</inkml:trace>
  <inkml:trace contextRef="#ctx0" brushRef="#br0" timeOffset="131696">3125 14759,'0'74,"25"-49,0-75,0 1</inkml:trace>
  <inkml:trace contextRef="#ctx0" brushRef="#br0" timeOffset="132071">3175 14461,'-25'-25,"25"25,25-49,0 49,24 0,1 0,-25 0,0 0,-1 25,-48-1,24 26,0-25,0 0,0-1,49 1,-24 25,25-25,-26-1,1 1,0 25,-25-25,0-1,-50 1,26 0,-1-25,-25 0,25 0,1-25</inkml:trace>
  <inkml:trace contextRef="#ctx0" brushRef="#br0" timeOffset="132303">3696 14163,'25'50,"-25"0,0-1,0 26,-25-1,25-24,0 24,-25-24,25-1,0-24,0 25</inkml:trace>
  <inkml:trace contextRef="#ctx0" brushRef="#br0" timeOffset="132448">3696 14684,'50'-24,"-26"24,26-25,-25 25,24-25,1 25,-25-25,0 0,-1 25,-24-24,0-1</inkml:trace>
  <inkml:trace contextRef="#ctx0" brushRef="#br0" timeOffset="132600">3820 14734,'50'50,"-26"-26,26-24,-50 25,25-25</inkml:trace>
  <inkml:trace contextRef="#ctx0" brushRef="#br0" timeOffset="133200">4142 14163,'-24'-74,"48"49,26 0,0 25,24 0,0 0,-24 25,24 0,-24 0,-50 0,0 24,-25 1,-24-1,-1 1,0-25,26 25</inkml:trace>
  <inkml:trace contextRef="#ctx0" brushRef="#br0" timeOffset="133333">4440 14808,'25'50,"-75"-75</inkml:trace>
  <inkml:trace contextRef="#ctx0" brushRef="#br0" timeOffset="135408">1786 15106,'25'0,"-25"50,-25 24,25 25,-25 1,0-1,25-25,-24 1,24-1,0-24,0-1,24-24,-24-25,25 0,0-25,0 0,0-49,-1 0,26-1,-25 26,24 24,-24 0,0 50,-25 0,25-1,-25 26,25 0,-25 24,24-24,1-1,0-24,0 0,0-25,-1 0,1-25,0 0,0-24,0-51,-1 26,-24-25,25 24,-25-24,-25 25,25 24,-24 25,24 25,-25-25,25 25,-25 0</inkml:trace>
  <inkml:trace contextRef="#ctx0" brushRef="#br0" timeOffset="135591">2530 15701,'25'75,"0"-50,-1-1,1-24,-25 0,0-24,0-26</inkml:trace>
  <inkml:trace contextRef="#ctx0" brushRef="#br0" timeOffset="135800">2778 15255,'25'25,"-25"24,25 1,-25 24,0 1,0-1,25 1,-25-26,0 1,24-1,-24-24,25-25,-25-25</inkml:trace>
  <inkml:trace contextRef="#ctx0" brushRef="#br0" timeOffset="135992">3001 15304,'0'50,"0"25,0-1,0 0,0 1,-24-1,24 1,0-26,0 1,0-25</inkml:trace>
  <inkml:trace contextRef="#ctx0" brushRef="#br0" timeOffset="136143">2654 15503,'0'0,"25"0,0 25</inkml:trace>
  <inkml:trace contextRef="#ctx0" brushRef="#br0" timeOffset="136574">3696 15726,'0'75,"0"-51,25-24,-25 0,25-24,-25-1,24 25,-24 0,25 25,0-1,0-24,0 25,-1 0,1-25,0 0,0 0,-25-25,25 0,-1 1,1-1,0 0,0-25,0 26,-25 24,0 0</inkml:trace>
  <inkml:trace contextRef="#ctx0" brushRef="#br0" timeOffset="136824">4266 15801,'25'-25,"-50"0,1 50,24 0,-25 24,0-24,50 0,-25 0,25-1,24 1,1-25,-1 0,1 0,24-25</inkml:trace>
  <inkml:trace contextRef="#ctx0" brushRef="#br0" timeOffset="137455">4936 15329,'-25'50,"1"24,-1 1,0-1,0-24,25 24,-25-24,25-25,0-1,25 1,0-50,0-24,0 24,24-25,1 26,-1 24,-24 0,25 24,-25 1,-1 0,-24 25,-24-26,24 1,-25 0,0-25,0 25,0 0,1-25,48 0,1 0,25-25,-25 0,24 0,1-24,-25 24,-1 0,1 0,-25 0,0 1,-25 24,1 24,24 1,-25 25,25-25,0-1,25 1,-1 0,1 0,0-25,25 0,-1 0</inkml:trace>
  <inkml:trace contextRef="#ctx0" brushRef="#br0" timeOffset="137728">5829 15726,'-25'50,"25"-25,-25-1,50 1,0-25,0 0,0 0,0-25,-1 25,1 0,0 0,-25 0,25-24,0-1</inkml:trace>
  <inkml:trace contextRef="#ctx0" brushRef="#br0" timeOffset="138103">6152 15329,'0'50,"-25"0,0-1,25 1,-25-1,25 1,25-25,0 24,-25-49,25 0,-1 0,1-24,25-1,-1 0,-24 25,0 0,0 0,-25 25,0 24,-25-24,25 0,-25 25,0-26,1-24,-1 25,50-74</inkml:trace>
  <inkml:trace contextRef="#ctx0" brushRef="#br0" timeOffset="138455">6623 15478,'-50'75,"25"-51,1 26,-1 0,25-1,0-24,0 0,25 0,-1-1,1-24,25-24,-1 24,1-50,-25 25,0 0,-25 25,-25 0,0 25,0 0,0 0,25 0,25 24,0-49,25 0,-26 0,51 0</inkml:trace>
  <inkml:trace contextRef="#ctx0" brushRef="#br0" timeOffset="138672">7417 15404,'0'49,"0"1,-25 0,25-1,25 26,-25-26,24 1,1-1,-25 1,25-25,0 0</inkml:trace>
  <inkml:trace contextRef="#ctx0" brushRef="#br0" timeOffset="138845">7293 15726,'24'-25,"1"1,50-1,-1 25,0-25,-24 25</inkml:trace>
  <inkml:trace contextRef="#ctx0" brushRef="#br0" timeOffset="139039">7615 15751,'-50'50,"50"-1,25-24,0 0,25-25,-1 25,1-25,-25-25,24 25,-24-25,0 0,-25-24,-25 24,0 25,-24-25,-1 25</inkml:trace>
  <inkml:trace contextRef="#ctx0" brushRef="#br0" timeOffset="139686">3646 17239,'0'-49,"0"-1,0-49,0 0,0-1,0 1,0 0,25 0,0 49,0 1,24 24,1 25,0 25,-1-1,1 1,-25 50,-1-26,-24 1,-24-1,24 1,-25-25,25 0,-25-1,0-24,25 0,0 0</inkml:trace>
  <inkml:trace contextRef="#ctx0" brushRef="#br0" timeOffset="139896">4142 16570,'0'49,"0"1,0-25,0-1,0 1,25-25,-25 0,25 0,0-25,0 25</inkml:trace>
  <inkml:trace contextRef="#ctx0" brushRef="#br0" timeOffset="140336">4341 16694,'25'24,"-25"1,24-25,-24 25,25-25,0-25,-25 25,25 0,-25-25,25-24,-25-1,24 50,1 0,0 50,0-25,0 24,-1 1,26-1,-25 26,0-26,-25 1,0 0,-25-26,25 26,-50-25,25-25,-24 0,-1 0,1 0,-1-50,0 25,26-24,24-26,0 1</inkml:trace>
  <inkml:trace contextRef="#ctx0" brushRef="#br0" timeOffset="140495">4961 16694,'25'49,"-25"-24,25 0,-25-25</inkml:trace>
  <inkml:trace contextRef="#ctx0" brushRef="#br0" timeOffset="140713">5234 16222,'0'25,"25"49,-25-24,0 25,0-26,0 26,24-26,-24 26,25-51,0 26</inkml:trace>
  <inkml:trace contextRef="#ctx0" brushRef="#br0" timeOffset="140881">5209 16570,'0'-25,"25"0,0 0,24 25,-24 0,25 0,24 0,-24 0</inkml:trace>
  <inkml:trace contextRef="#ctx0" brushRef="#br0" timeOffset="141322">5854 16346,'0'75,"-25"-26,25 26,0-26,-25-24,25 25,0-25,25-75,-25 25,25-24,0-1,24 25,-24 0,25 25,-25 25,24 0,-24 0,0 0,-25 24,0-24,-25 0,0 24,25-24,-25-25,25 25,0-50</inkml:trace>
  <inkml:trace contextRef="#ctx0" brushRef="#br0" timeOffset="141505">6350 16570,'-50'24,"26"1,24 0,-25 0,25 0,25-25,-1 0,1 0,25 0</inkml:trace>
  <inkml:trace contextRef="#ctx0" brushRef="#br0" timeOffset="141688">6548 16570,'0'0,"-24"0,-1 24,0 1,0 0,0 0,1 0,48-1,-24 1,25-25,0 0,25 0,-26-25</inkml:trace>
  <inkml:trace contextRef="#ctx0" brushRef="#br0" timeOffset="141928">6722 16222,'-25'25,"25"25,-25-1,1 1,24 0,0-1,0 1,0-1,24 1,-24-25,25 0,-25-25,25 24,0-48</inkml:trace>
  <inkml:trace contextRef="#ctx0" brushRef="#br0" timeOffset="142129">6796 16495,'-49'50,"49"-25,0-1,25 1,-25 0,49 0,-24 0,25-25,-1 0,1 0</inkml:trace>
  <inkml:trace contextRef="#ctx0" brushRef="#br0" timeOffset="143584">7615 16470,'-74'50,"49"-25,-25 0,25-1,1 1,24 0,0-25,24 25,1-25,25 0,-1-25,-24 0,25 0,-25-24,-1 24,1-25,-25 26,0 48</inkml:trace>
  <inkml:trace contextRef="#ctx0" brushRef="#br0" timeOffset="143848">7789 16644,'24'-25,"26"0,-25-24,0 24,24-25,-24 26,0 24,0 0,-25 24,25 26,-25 0,0-1,0 1,0-1,0 26,-25-26,0 1</inkml:trace>
  <inkml:trace contextRef="#ctx0" brushRef="#br0" timeOffset="144184">7144 16917,'0'49,"0"1,-25 0,25 24,-25 0,0 1,25-26,0 26,0-26,-24 1,24-25,0 0,0 0</inkml:trace>
  <inkml:trace contextRef="#ctx0" brushRef="#br0" timeOffset="144367">6945 17338,'25'0,"0"-24,25-1,-26 0,26 0,0 25,24 0,-49 0,24 50</inkml:trace>
  <inkml:trace contextRef="#ctx0" brushRef="#br0" timeOffset="144527">7342 17413,'0'49,"0"-24,0-25</inkml:trace>
  <inkml:trace contextRef="#ctx0" brushRef="#br0" timeOffset="144694">7367 17289,'0'-50,"0"25,0 1,25-1,-25 25,25 25</inkml:trace>
  <inkml:trace contextRef="#ctx0" brushRef="#br0" timeOffset="145232">7491 17512,'25'-25,"0"-24,-1 24,1-25,0 25,-25 25,0 50,0-25,0 0,0-1,25-24,-25 0,25-24,-1 24,1-25,-25 25,25 0,0 25,-25-1,25-24,-1 0,1 0,-25 0,25 0,0-24,0-1,-1 0,1 0,-25-24,0 24,0 0,-25 25,1 0,-1 0,-25 25,50 24,-25-24,25 0,25 0,0 0,0-1,0 1,24 0,1-25,0 0,-26 0</inkml:trace>
  <inkml:trace contextRef="#ctx0" brushRef="#br0" timeOffset="145511">8037 16942,'25'0,"24"-25,26 25,-1 25,0-1,1 26,-1 0,-24-1,-25 1,-25-1,-25-24,-25 25,25-25,-24-1</inkml:trace>
  <inkml:trace contextRef="#ctx0" brushRef="#br0" timeOffset="145673">8334 17562,'25'49,"-25"-24,25-25</inkml:trace>
  <inkml:trace contextRef="#ctx0" brushRef="#br0" timeOffset="164734">13072 14213,'50'50,"-1"-1,26 26,24-1,0 1,0 24,25 0,25 0,-25 0,25 1,-25-1,0 0,0-25,-25 1,1-50,-26 24</inkml:trace>
  <inkml:trace contextRef="#ctx0" brushRef="#br0" timeOffset="165966">15304 15007,'-49'-25,"-1"25,-24 0,24 0,-24 25,24 0,1-1,24 26,0 0,50-1,0 26,24-26,1 26,24-1,-24 25,24-24,1-1,-51-24,1-1,-25 1,-25-25,1 0,-26-1,0-24,-24 25,0-25,24 0,0 0,26 0,-1-49</inkml:trace>
  <inkml:trace contextRef="#ctx0" brushRef="#br0" timeOffset="166165">15528 15949,'-25'50,"25"-25,0 24,-25-49,25-24</inkml:trace>
  <inkml:trace contextRef="#ctx0" brushRef="#br0" timeOffset="166789">15602 15701,'25'0,"-25"0,25-24,-25 24,25 0,-1-25,-24 25,25 0,0 0,0 0,-25 25,25-25,-25 24,0 26,-25-25,0 24,0-24,0 0,-24 25,24-26,0 1,25 25,25-1,25-49,-26 25,26-25,0 0,-1 0,1-25,-1 25,1-24,0-1,-26 0,1-25,-25 26,-25-1,25 0,-24 25,-1 0,0 25,0 0,-24-1,49 26,0 0,0-26,24 26,1 0,0-26,25 1,-26-25,26 25</inkml:trace>
  <inkml:trace contextRef="#ctx0" brushRef="#br0" timeOffset="167069">16718 15329,'-24'75,"-1"-1,-25 1,25-1,-24 0,24 26,-25-26,26 25,-1-24,0-1,0 0,25-24,0-25</inkml:trace>
  <inkml:trace contextRef="#ctx0" brushRef="#br0" timeOffset="167365">16867 15429,'0'24,"0"26,-25 24,25 1,-24-1,-1 1,25-1,-25 0,25 1,0-26,0 1,0 0,0-26</inkml:trace>
  <inkml:trace contextRef="#ctx0" brushRef="#br0" timeOffset="167607">16743 15974,'0'25,"25"-25,0 25,0 0,24-25,-24 24,0-24,24 0,-24 25,25-25,-25 0,-1 25</inkml:trace>
  <inkml:trace contextRef="#ctx0" brushRef="#br0" timeOffset="167982">17115 16123,'0'-25,"25"0,0 25,-25-24,25 24,-25 0,24 24,1 26,-25 0,0-1,25 1,-25 24,0-24,-25 24,25 1,-25-1,25-24,-24-1,-26 1,25-25,0-25,1 0,-1 0,0-50,0 25,25-49,25 0</inkml:trace>
  <inkml:trace contextRef="#ctx0" brushRef="#br0" timeOffset="168447">17190 16197,'74'-99,"-49"74,24 1,-24 24,0 0,0 24,-25 26,25 0,-25-1,0 26,-25-26,25 26,-25-26,25 1,-25 0,25-1,-25 1,25-25,-24-1,-1-24,25-49,0 24,0-49,25 24,-1-24,1-1,0 1,0-1,24 26,-24-1,25 0,-25 50,24-24,-24 24,0 24,25 1,-50 0,24 25,-48-1,-1 1,0-25,0-1,0 1</inkml:trace>
  <inkml:trace contextRef="#ctx0" brushRef="#br0" timeOffset="168741">17810 16222,'49'-49,"-24"24,0 0,-25 0,-25 0,0 25,1 0,-26 0,0 25,26 0,-1 25,0-1,50-24,-25 25,25-26,24 26,1-25,24-25,1 0</inkml:trace>
  <inkml:trace contextRef="#ctx0" brushRef="#br0" timeOffset="168981">18306 16297,'-25'49,"25"1,0-25,25-25,0 25,24-25,1-25,-1 0,1 0</inkml:trace>
  <inkml:trace contextRef="#ctx0" brushRef="#br0" timeOffset="169181">18678 16024,'-25'49,"25"26,0-26,0 26,-25-1,25 1,0-1,0 25,-24-49,24 24,0-24</inkml:trace>
  <inkml:trace contextRef="#ctx0" brushRef="#br0" timeOffset="169373">18430 16669,'25'0,"24"0,1 0,0 0,24-25,0 0,1 0,-1 1</inkml:trace>
  <inkml:trace contextRef="#ctx0" brushRef="#br0" timeOffset="169821">19323 15999,'-25'25,"25"24,-25 26,0-1,-24 1,24-26,0 26,0-50,1 24,-1-24,25 0,0-75,25 25,24-24,1-1,-1 0,1 26,0 24,-1 0,-24 0,25 24,-26 26,-24 0,-24-25,-1 24,0 1,0-25,-24-1,24-24,25 25,0-50</inkml:trace>
  <inkml:trace contextRef="#ctx0" brushRef="#br0" timeOffset="170022">19571 16495,'-25'50,"25"-1,0-24,25 25,0-50,0 25,24-25,-24-25,25 0,-26 0</inkml:trace>
  <inkml:trace contextRef="#ctx0" brushRef="#br0" timeOffset="170453">19943 16421,'-25'25,"0"-1,25 26,25-25,-25 24,25 1,-25 0,0-26,0 1,0 0,-25 0,-24-25,24 0,0 0,0-25,0 0,1 0,48 1,-24-1,25 0,25-25,24 26,-24 24,-1 0,-24 24,0 26,-25-25,0 0,-25-1,25 1,-25 0,25-25,-24 0</inkml:trace>
  <inkml:trace contextRef="#ctx0" brushRef="#br0" timeOffset="170635">20092 16594,'49'-49,"1"-1,-25 25,0-24,-1 49,1-25,-25 75,-25-26,1 26,-1 0,0-26</inkml:trace>
  <inkml:trace contextRef="#ctx0" brushRef="#br0" timeOffset="171045">20092 16743,'0'0,"25"-25,24 1,-24 24,25-25,-26 0,-24 25,25 25,0 0,-25 24,25-24,0 0,-1-25,1 25,0-25,0 0,0-25,-1 25,1-25,0 0,-50-24,25 49,-25 0,1 0,-26 24,50 1,-25-25,25 25,0 25,0-26,25 1,0 0,0-25,-1 25,26-25</inkml:trace>
  <inkml:trace contextRef="#ctx0" brushRef="#br0" timeOffset="171333">20737 16594,'-25'-24,"25"73,0-24,25 25,0-26,-25 26,24 0,-24-26,0 1,-24-25,-1 25,0-25,-25-25,25 25,25 0,25 0,25 0</inkml:trace>
  <inkml:trace contextRef="#ctx0" brushRef="#br0" timeOffset="171589">20985 16793,'-25'-50,"-25"25,26 1,-1 24,25 0,-25 24,25 26,-25 0,50-1,-25 1,25-1,-25 1,-50-25,50-25,-25-25,1 25,-1-25,25 0,-25 1,50-1</inkml:trace>
  <inkml:trace contextRef="#ctx0" brushRef="#br0" timeOffset="171885">20985 16321,'25'25,"-1"0,26 0,0 25,-26-1,1 1,0-1,-25 1,0-25,0 0,-25-1,0 1,25 0,-24-25,-1 25,25 0,25 24</inkml:trace>
  <inkml:trace contextRef="#ctx0" brushRef="#br0" timeOffset="172057">21034 17190,'0'24,"0"1,50-25</inkml:trace>
  <inkml:trace contextRef="#ctx0" brushRef="#br0" timeOffset="231065">10815 15156,'25'99,"-1"-25,1 26,0-26,25 25,-1 0,1 1,-1-1,1 0,-25-25,25 1,-26-1</inkml:trace>
  <inkml:trace contextRef="#ctx0" brushRef="#br0" timeOffset="232009">10170 15974,'25'50,"0"-1,-25 26,24-1,-24 25,0-24,0 24,0-24,0 24,0-25,0 1,0-26,0 1,0-25,25-1</inkml:trace>
  <inkml:trace contextRef="#ctx0" brushRef="#br0" timeOffset="232608">10492 16793,'0'74,"0"-49,0 0,0-25</inkml:trace>
  <inkml:trace contextRef="#ctx0" brushRef="#br0" timeOffset="232786">10468 16470,'0'-24,"24"24,-24 24</inkml:trace>
  <inkml:trace contextRef="#ctx0" brushRef="#br0" timeOffset="233256">10691 16917,'25'-75,"-25"26,24-1,1 25,-25 1,25 24,0 0,-25 24,25 1,-25 25,0-25,24-1,-24 1,25-25,-25-25,25 25,0-24,-25-1,25 25,-1 25,-24-25,25 24,-25 1,25 25,-25-50</inkml:trace>
  <inkml:trace contextRef="#ctx0" brushRef="#br0" timeOffset="233435">11162 16867,'25'50,"-25"-25,25-1,-25-73,0-1</inkml:trace>
  <inkml:trace contextRef="#ctx0" brushRef="#br0" timeOffset="233641">11311 16247,'25'0,"-25"25,25 0,-25 24,24 1,-24 24,0-24,0 24,25 1,-25-26,0 1,0 0,25-26</inkml:trace>
  <inkml:trace contextRef="#ctx0" brushRef="#br0" timeOffset="233819">11361 16669,'24'-25,"1"-25,0 26,0-1,0 25,-1 25</inkml:trace>
  <inkml:trace contextRef="#ctx0" brushRef="#br0" timeOffset="234106">11658 16842,'25'-74,"-25"24,-25 50,25 0,-25 25,1 0,24 0,-25 0,25-1,25 26,-25-50,24 25,1-25,25-25,-1 0,1 0</inkml:trace>
  <inkml:trace contextRef="#ctx0" brushRef="#br0" timeOffset="234433">11931 16669,'-25'74,"0"-24,25-25,0 24,25-24,0-25,0 25,0-25,-1 0,26 0,-25-25,0-25,-1 1,-24-26,0 1,-24 0,-1-1,0 26,-25-1,26 0,-26 25,25 25,-24 0,24 25,0 25</inkml:trace>
  <inkml:trace contextRef="#ctx0" brushRef="#br0" timeOffset="234705">12551 16694,'-49'74,"24"-24,0-26,25 1,0 25,25-50,0 0,24 0,-24 0,49-25,-24-25</inkml:trace>
  <inkml:trace contextRef="#ctx0" brushRef="#br0" timeOffset="234960">12799 16694,'-25'49,"1"-24,-1 25,25-26,-25 1,50 0,-25 0,25 0,-1-25,1 24,0-48,0 24,0-25,-1 0,1 0,-25-24,0-1,-25 25,25 0,-24-24,24 49</inkml:trace>
  <inkml:trace contextRef="#ctx0" brushRef="#br0" timeOffset="236025">13022 16892,'25'-74,"0"49,0 0,-25 50,0 24,0-24,0 0,25-25,-1-25,1 0,-25 25,25-24,-25 24,25 0,0 24,-25 1,25 0,-25 0,24-25,1 25,0-25,0 0,0-25,-1 25,1-25,0 0,0 25,0-25,-25 1,0-1,0 50,-25 24,25 1,-25 24,25 1,-25-1,0 0,1-24,24 0,-25-26,25 1,0-74,25-51,-1 26,-24-25,25 0,0 24,0 1,-25-1,49 26,-24-1,0 25,25 25,-26 0,1 25,0 50,-25-26,0 1,-25 24,0-24,1-25,-1 24,0-24,25-25,0 25</inkml:trace>
  <inkml:trace contextRef="#ctx0" brushRef="#br0" timeOffset="236657">13940 16718,'-25'25,"1"25,-1-25,0-1,25 1,-25 0,50 0,0-25,0-25,-1 25,1-25,0 25,-25 25,25 0,-25 0,25-1,-25-24,24-24,1-1,0 0,0 0,0 25,-1 0,1 25,0 0,0-25,0 25,-25-1,24 1,-48-25,24-49,24 24,-24 0,0 0,25 0,0-24,0 49,-25-25,25 0,0 25,-25 0,24 25</inkml:trace>
  <inkml:trace contextRef="#ctx0" brushRef="#br0" timeOffset="236928">14486 17016,'50'0,"-26"-25,1 0,0 1,-25-1,0 0,0 0,-25 50,0-25,25 25,-24 0,24 24,0-24,24 0,1 0,0-25,25 0</inkml:trace>
  <inkml:trace contextRef="#ctx0" brushRef="#br0" timeOffset="237160">14858 16768,'-25'0,"25"74,0-49,0 25,25-1,25 1,-26-25,1 24,0-24,-25 0,0 0,-25 0,0-1,-24 1</inkml:trace>
  <inkml:trace contextRef="#ctx0" brushRef="#br0" timeOffset="239281">9624 17711,'25'0,"25"0,-26 0,26 0,24 0,-24 0,24 0</inkml:trace>
  <inkml:trace contextRef="#ctx0" brushRef="#br0" timeOffset="239761">10443 17314,'0'24,"0"1,0 50,-25-26,25 26,0-1,0-24,0 24,25-24,-25-1,0 1,0 0,25-50,-1 24,1-48,0-1</inkml:trace>
  <inkml:trace contextRef="#ctx0" brushRef="#br0" timeOffset="239977">10740 17711,'-24'49,"-1"1,0-25,25-1,25 1,-25 0,25 0,-1-25,1 0,0 0,25-25,-26 0,1-24</inkml:trace>
  <inkml:trace contextRef="#ctx0" brushRef="#br0" timeOffset="240483">10864 17636,'-24'0,"24"50,24-25,-24-1,50 26,-25-25,24 24,-24-24,0 0,-25 0,-25 0,25-1,-49-24,49 25,-25-25,50-49,24 24,-24 0,49-25,-49 26,25-1,0 0,-50 0,0 0,-25 25,0 25,-25 0,25 25,25-26,0 26,0-25,25 0,0-1,25 1,-1-25,1 25,24-25,1-25</inkml:trace>
  <inkml:trace contextRef="#ctx0" brushRef="#br0" timeOffset="240728">11807 17835,'-25'24,"0"26,25-25,-24 24,48-24,1 0,0-25,25 0,-1 0,1-25</inkml:trace>
  <inkml:trace contextRef="#ctx0" brushRef="#br0" timeOffset="241281">12129 17859,'-24'0,"24"-24,-25 24,0 24,0-24,0 25,25 0,0 0,0 0,0-1,0 1,25 0,0-25,0 0,0 0,-1 0,1-25,0 0,-25 1,25-1,-25 0,25 50,-25 24,0 1,25-25,-25-25,24 0,1 0,0-25,-25 0,25 0,0 1,-1-1,1 25,0 0,0 0,-25 0,25 25,-25 24,0-24,0 0,24 24,-24-49,0 0</inkml:trace>
  <inkml:trace contextRef="#ctx0" brushRef="#br0" timeOffset="241496">12626 17562,'0'25,"0"24,0 1,24-1,-24 51,0-26,0-24,25-1,-25-24,0 25</inkml:trace>
  <inkml:trace contextRef="#ctx0" brushRef="#br0" timeOffset="241688">12601 17983,'0'-49,"0"24,0-25,0 26,25-1,-1 0,1 0,0 0,0 25,0 25</inkml:trace>
  <inkml:trace contextRef="#ctx0" brushRef="#br0" timeOffset="241904">12849 18132,'-25'-25,"25"1,0-1,0 0,0-25,0 1,25 24,-25 0,49 25,-24 0,25 0</inkml:trace>
  <inkml:trace contextRef="#ctx0" brushRef="#br0" timeOffset="242128">13047 18008,'-25'25,"1"0,-1 0,25-1,25-24,-1 0,1-24,0 24,0-25,-25 0,25 0,-50-24,25 24</inkml:trace>
  <inkml:trace contextRef="#ctx0" brushRef="#br0" timeOffset="242336">13196 17611,'0'75,"0"-50,0 49,0-24,0-1,0 1,0-1,0 1,25-25,-25 0,25 24</inkml:trace>
  <inkml:trace contextRef="#ctx0" brushRef="#br0" timeOffset="242648">13692 18058,'-25'25,"25"24,0-24</inkml:trace>
  <inkml:trace contextRef="#ctx0" brushRef="#br0" timeOffset="242832">13717 17884,'25'-25,"0"25,-1-24</inkml:trace>
  <inkml:trace contextRef="#ctx0" brushRef="#br0" timeOffset="243041">13990 17735,'-25'50,"25"-25,-25 24,0 26,25-1,-24-24,24 24,-25 1,25-26,0 26,-25-1,25-24,0-1,-25-24,25 0</inkml:trace>
  <inkml:trace contextRef="#ctx0" brushRef="#br0" timeOffset="243234">13791 18355,'25'-74,"25"49,-25-24,24 24,1-25,-1 25,1-24,0 24</inkml:trace>
  <inkml:trace contextRef="#ctx0" brushRef="#br0" timeOffset="243864">14560 17835,'-24'0,"-26"24,25-24,-24 0,24 25,0 0,25-25,0 25,0 0,25 24,0-24,-1 0,1 0,0 24,-25-24,0 0,0 0,25-50,-25 0,49-25,-24 26,0-1,25-25,-26 25,1 1,-25-1,0 50,-25-1,1 26,-1-25,0 0,25 24,0-24,0 0,25 0,0-1,-1-24,1 0,0-24</inkml:trace>
  <inkml:trace contextRef="#ctx0" brushRef="#br0" timeOffset="244153">14982 17562,'-25'25,"0"24,25 1,-24-1,24 26,-25-26,25 26,0-26,0 1,-25 0,25-1,-25-24,25 0,-25 24,50-123</inkml:trace>
  <inkml:trace contextRef="#ctx0" brushRef="#br0" timeOffset="244383">15106 17686,'0'74,"-25"-24,0-1,25 26,-24-26,-1 1,25 0,-25-26,25 1,0 0,0-25</inkml:trace>
  <inkml:trace contextRef="#ctx0" brushRef="#br0" timeOffset="244575">15131 18132,'0'25,"-25"0,25-25</inkml:trace>
  <inkml:trace contextRef="#ctx0" brushRef="#br0" timeOffset="244920">15255 17884,'25'25,"-25"25,-25-26,25 26,-25 0,0-26,25 26,-25-25,25 0,25-25,0-25,0 0,0-25,-1 26,1-1,0 25,-25 0,25 0,-25 25,0-1,0 26,25-50,0 0,-1 0,1-25,0 0</inkml:trace>
  <inkml:trace contextRef="#ctx0" brushRef="#br0" timeOffset="245344">15577 18058,'25'0,"-50"0,1 0,-1 25,0-1,-25 1,26 0,-1 0,25 0,0 24,25-24,-1-25,1-25,0 0,0 1,24-26,-24 25,0 0,0 1,-25 24,25 24,-25 1,24 0,-24 25,0-1,0-24,0 25,-24-1,24-24,-25 25,-25-26,25 1,-24-25,-1 0,25 0,1 0,-1-25,25 1</inkml:trace>
  <inkml:trace contextRef="#ctx0" brushRef="#br0" timeOffset="245679">16148 18008,'0'0,"-25"0,0 0,0 25,25 25,0-26,0 1,25 0,-25 25,0-26,-25 26,1-50,-1 25,25-25,-25 0,0-25,0 0,25 0,0-24,0-26</inkml:trace>
  <inkml:trace contextRef="#ctx0" brushRef="#br0" timeOffset="246055">16197 17711,'50'0,"-50"0,25 49,-25 1,0-1,0 26,-25-1,25-24,-25-1,25-24,-25 0,25 25,0-100,25 25,0 0,0 1,0 24,-1 0,1 0,-25 24,25 1,-25 0,0 0,0 24,0-24,25 0,-25-25,25 0,0 0</inkml:trace>
  <inkml:trace contextRef="#ctx0" brushRef="#br0" timeOffset="246872">16619 18157,'0'-25,"0"0,-25 25,1 0,24 25,-25-25,25 25,-25-25,25 50,-25-26,25 1,25 0,0-25,-25 0,25 25,-1-25,1 0,-25 25,0-25,0-25,25 0,-25-25,25 26,0-1,-1 0,1 25,-25 0,25 0,0 0,-25 25,25 0,-25-1,24 1,1 0,-25-25,25 0,0 0,-25-25,25 25,-1-25,-24 1,25-1,-50 0,25 25,-24 25,-1 0,0-1,25 1,-25 0,25 0,0 0,25-1,-25 1,25 0,24 0,-24-25,25 0,-1-25</inkml:trace>
  <inkml:trace contextRef="#ctx0" brushRef="#br0" timeOffset="247095">17190 18207,'-25'-50,"0"50,25-25,0 75,25-25,0 24,24-24,-24 25,-25-1,0-24,-25 0,0-25,-24 0,24 0,-25 0,26-25</inkml:trace>
  <inkml:trace contextRef="#ctx0" brushRef="#br0" timeOffset="247289">17462 18455,'-24'0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</inkml:traceFormat>
        <inkml:channelProperties>
          <inkml:channelProperty channel="X" name="resolution" value="49.58506" units="1/cm"/>
          <inkml:channelProperty channel="Y" name="resolution" value="28.33948" units="1/cm"/>
        </inkml:channelProperties>
      </inkml:inkSource>
      <inkml:timestamp xml:id="ts0" timeString="2014-03-09T08:21:29.483"/>
    </inkml:context>
    <inkml:brush xml:id="br0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10468 13370,'99'0,"50"0,-25 0,0 25,-25-25,0 24,-49-24,-1 0,-73 25,-51-25,-24 0,-25 0,0 0,-25 0,0 0,25 25,0-25,50 25,49-25,50 0,49 0,25 0,75 25,0-25,49 24,-25 26,-24-25,-75 24,-24-24,-51-25,-48 0,-51-25,-24 25,-75-24,25 24,-24-25,-1 25,25 0,50 0,50 0,24 0,50 0,24 0,75 0,25 0,25 0,-1 25,1-1,-25 26,-50-25,-49 0,-100-1,-24-48,-50 24,-50 0,25 0,-25 0,1 0,49 0,25 24,49-24,75 0,49 0,50 0,50 0,-1 0,-24 25,25 25,-25-25,-75-1,-24-24,-100 25,-24-50,-50 25,-50-24,25 24,0 0,-24 0,49 0,49 0,51 0,48 0,51 0,49 0,49 0,-24 24,0 1,0 25,-25-25,-50-1,-24 1,-124 0,-1-25,-74 0,0 0,1 0,-1 0,0 0,50 25,24-25,75 0,50 0,49 0,50 0,0 25,0-1,-1 1,1 0,-74 0,-50-25,-100 0,-24-25,-50 0,0 0,-24 1,24-1,25 25,25 0,49 0,75-25,49 25,50-25,25 25,0 25,0 0,-25-25,-75 0,-49-25,-99 0,-25-24,-25-1,0 0,1 1,48-1,26 25,74 1,25-26,24 0,75 1,25-1,0 25,-25 1,-50 24,-24-25,-75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B5179-061B-4CC8-8D36-1AF9ACB01F22}" type="datetimeFigureOut">
              <a:rPr lang="en-GB" smtClean="0"/>
              <a:t>09/03/2014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5DD2F-8AC1-442F-8947-930F4D9DF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88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Running costs</a:t>
            </a:r>
          </a:p>
          <a:p>
            <a:r>
              <a:rPr lang="en-US" dirty="0" smtClean="0"/>
              <a:t>Starting up</a:t>
            </a:r>
          </a:p>
          <a:p>
            <a:r>
              <a:rPr lang="en-US" dirty="0" smtClean="0"/>
              <a:t>Expanding</a:t>
            </a:r>
          </a:p>
          <a:p>
            <a:r>
              <a:rPr lang="en-US" dirty="0" smtClean="0"/>
              <a:t>Getting out of difficulty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5DD2F-8AC1-442F-8947-930F4D9DF8B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024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Purpose and time period</a:t>
            </a:r>
          </a:p>
          <a:p>
            <a:r>
              <a:rPr lang="en-US" dirty="0" smtClean="0"/>
              <a:t>Amount needed</a:t>
            </a:r>
          </a:p>
          <a:p>
            <a:r>
              <a:rPr lang="en-US" dirty="0" smtClean="0"/>
              <a:t>Status and size</a:t>
            </a:r>
          </a:p>
          <a:p>
            <a:r>
              <a:rPr lang="en-US" dirty="0" smtClean="0"/>
              <a:t>Control</a:t>
            </a:r>
            <a:r>
              <a:rPr lang="en-US" baseline="0" dirty="0" smtClean="0"/>
              <a:t> (shareholders?)</a:t>
            </a:r>
          </a:p>
          <a:p>
            <a:r>
              <a:rPr lang="en-US" baseline="0" dirty="0" smtClean="0"/>
              <a:t>Risk and gearing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5DD2F-8AC1-442F-8947-930F4D9DF8B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009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1602B8-6B44-43D9-9492-3A62EC229D4F}" type="datetimeFigureOut">
              <a:rPr lang="en-GB" smtClean="0"/>
              <a:t>09/03/2014</a:t>
            </a:fld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068"/>
            <a:ext cx="1055716" cy="1483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09/03/2014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09/03/2014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09/03/2014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1602B8-6B44-43D9-9492-3A62EC229D4F}" type="datetimeFigureOut">
              <a:rPr lang="en-GB" smtClean="0"/>
              <a:t>09/03/2014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09/03/2014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998758"/>
            <a:ext cx="611560" cy="85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17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09/03/2014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998758"/>
            <a:ext cx="611560" cy="859242"/>
          </a:xfrm>
          <a:prstGeom prst="rect">
            <a:avLst/>
          </a:prstGeom>
        </p:spPr>
      </p:pic>
      <p:pic>
        <p:nvPicPr>
          <p:cNvPr id="9" name="Picture 5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l="23438" t="36458" r="56250" b="52084"/>
          <a:stretch>
            <a:fillRect/>
          </a:stretch>
        </p:blipFill>
        <p:spPr bwMode="auto">
          <a:xfrm>
            <a:off x="0" y="6175390"/>
            <a:ext cx="1619672" cy="6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09/03/2014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998758"/>
            <a:ext cx="611560" cy="859242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64844" t="41667" r="14063" b="46875"/>
          <a:stretch>
            <a:fillRect/>
          </a:stretch>
        </p:blipFill>
        <p:spPr bwMode="auto">
          <a:xfrm>
            <a:off x="0" y="6174221"/>
            <a:ext cx="1714480" cy="69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1754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ives and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72795"/>
            <a:ext cx="8229600" cy="452596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09/03/2014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998758"/>
            <a:ext cx="611560" cy="859242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 l="48438" t="27083" r="34236" b="68513"/>
          <a:stretch>
            <a:fillRect/>
          </a:stretch>
        </p:blipFill>
        <p:spPr bwMode="auto">
          <a:xfrm>
            <a:off x="0" y="6286520"/>
            <a:ext cx="2997247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 userDrawn="1"/>
        </p:nvPicPr>
        <p:blipFill>
          <a:blip r:embed="rId4" cstate="print"/>
          <a:srcRect l="23438" t="54167" r="61719" b="40703"/>
          <a:stretch>
            <a:fillRect/>
          </a:stretch>
        </p:blipFill>
        <p:spPr bwMode="auto">
          <a:xfrm>
            <a:off x="2916226" y="6286520"/>
            <a:ext cx="2285984" cy="5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8802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e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09/03/2014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998758"/>
            <a:ext cx="611560" cy="859242"/>
          </a:xfrm>
          <a:prstGeom prst="rect">
            <a:avLst/>
          </a:prstGeom>
        </p:spPr>
      </p:pic>
      <p:pic>
        <p:nvPicPr>
          <p:cNvPr id="9" name="Picture 10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l="25000" t="41667" r="60938" b="45833"/>
          <a:stretch>
            <a:fillRect/>
          </a:stretch>
        </p:blipFill>
        <p:spPr bwMode="auto">
          <a:xfrm>
            <a:off x="0" y="6066251"/>
            <a:ext cx="1187624" cy="79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1260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09/03/2014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09/03/2014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596336" y="6407944"/>
            <a:ext cx="1050936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1602B8-6B44-43D9-9492-3A62EC229D4F}" type="datetimeFigureOut">
              <a:rPr lang="en-GB" smtClean="0"/>
              <a:pPr/>
              <a:t>09/03/2014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62" r:id="rId3"/>
    <p:sldLayoutId id="2147483672" r:id="rId4"/>
    <p:sldLayoutId id="2147483674" r:id="rId5"/>
    <p:sldLayoutId id="2147483675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rtl="0" eaLnBrk="1" latinLnBrk="0" hangingPunct="1">
        <a:spcBef>
          <a:spcPct val="0"/>
        </a:spcBef>
        <a:buNone/>
        <a:defRPr kumimoji="0" sz="4800" b="1" kern="1200">
          <a:solidFill>
            <a:schemeClr val="accent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2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Unit 6 – Business Finance and </a:t>
            </a:r>
            <a:r>
              <a:rPr lang="en-GB" dirty="0" smtClean="0"/>
              <a:t>Accounting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Financing Business Activity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6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Short term finance (needed for up to 3 years)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Medium term finance (4-10 years)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Long term finance (more than 10 years)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 Timescales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32240" y="1241280"/>
              <a:ext cx="8304840" cy="4840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2880" y="1231920"/>
                <a:ext cx="8323560" cy="485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55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What factors do managers consider before choosing on a source of finance?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finance decision</a:t>
            </a:r>
            <a:endParaRPr lang="en-US" dirty="0"/>
          </a:p>
        </p:txBody>
      </p:sp>
      <p:pic>
        <p:nvPicPr>
          <p:cNvPr id="8194" name="Picture 2" descr="http://www.learning-mind.com/wp-content/uploads/2012/05/decision-ma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548" y="3093845"/>
            <a:ext cx="2975620" cy="23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09040" y="2544840"/>
              <a:ext cx="8215560" cy="4134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9680" y="2535480"/>
                <a:ext cx="8234280" cy="415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37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Activity 9.6 </a:t>
            </a:r>
            <a:r>
              <a:rPr lang="en-US" dirty="0"/>
              <a:t>(page 145</a:t>
            </a:r>
            <a:r>
              <a:rPr lang="en-US" dirty="0" smtClean="0"/>
              <a:t>) - whiteboards</a:t>
            </a:r>
            <a:endParaRPr lang="en-US" dirty="0"/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Complete multi-choice quiz (pairs, open book</a:t>
            </a:r>
            <a:r>
              <a:rPr lang="en-US" dirty="0" smtClean="0"/>
              <a:t>)</a:t>
            </a:r>
          </a:p>
          <a:p>
            <a:pPr marL="624078" indent="-51435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HOMEWORK</a:t>
            </a:r>
          </a:p>
          <a:p>
            <a:pPr marL="109728" indent="0">
              <a:buNone/>
            </a:pPr>
            <a:r>
              <a:rPr lang="en-US" i="1" dirty="0" smtClean="0"/>
              <a:t>Activities 9.1, 9.2, 9.3 and 9.4 (chapter 9) – due Thursday</a:t>
            </a:r>
            <a:endParaRPr lang="en-US" i="1" dirty="0" smtClean="0"/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finance decision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661200" y="4813200"/>
              <a:ext cx="482400" cy="312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1840" y="4803840"/>
                <a:ext cx="501120" cy="33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92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4400" dirty="0" smtClean="0"/>
              <a:t>Identify </a:t>
            </a:r>
            <a:r>
              <a:rPr lang="en-US" sz="4400" dirty="0"/>
              <a:t>the main needs for </a:t>
            </a:r>
            <a:r>
              <a:rPr lang="en-US" sz="4400" dirty="0" smtClean="0"/>
              <a:t>funds</a:t>
            </a:r>
            <a:endParaRPr lang="en-US" sz="44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sz="44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Appreciate the difference between short and long term </a:t>
            </a:r>
            <a:r>
              <a:rPr lang="en-US" sz="4400" dirty="0" smtClean="0"/>
              <a:t>finance</a:t>
            </a:r>
            <a:endParaRPr lang="en-US" sz="44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sz="44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Identify internal and external sources of funds available to </a:t>
            </a:r>
            <a:r>
              <a:rPr lang="en-US" sz="4400" dirty="0" smtClean="0"/>
              <a:t>business</a:t>
            </a:r>
            <a:endParaRPr lang="en-US" sz="44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sz="44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Understand the impact on business of different sources of funds. 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sz="4400" dirty="0" smtClean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4400" dirty="0" smtClean="0"/>
              <a:t>Explain </a:t>
            </a:r>
            <a:r>
              <a:rPr lang="en-US" sz="4400" dirty="0"/>
              <a:t>the basis upon which the choice of sources of funds is made.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5868"/>
            <a:ext cx="2470896" cy="21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7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businesses need finance?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24944"/>
            <a:ext cx="2992347" cy="195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875560" y="1544760"/>
              <a:ext cx="2804400" cy="3607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66200" y="1535400"/>
                <a:ext cx="2823120" cy="362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48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Starting a business requires finance for the purchase of assets before they start trading.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What assets would a new restaurant need?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Finance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2762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14280" y="2544840"/>
              <a:ext cx="7662240" cy="3018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4920" y="2535480"/>
                <a:ext cx="7680960" cy="303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63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Expanding or growing a business to increase profits or market share requires finance.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What could expansion finance be spent on?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Finance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77072"/>
            <a:ext cx="2470896" cy="21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80320" y="3580920"/>
              <a:ext cx="7974720" cy="3214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960" y="3571560"/>
                <a:ext cx="7993440" cy="323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73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If a business is not doing well, finance may be required to help it become more successful. 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How could finance help a struggling business?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Finance</a:t>
            </a:r>
            <a:endParaRPr lang="en-US" dirty="0"/>
          </a:p>
        </p:txBody>
      </p:sp>
      <p:pic>
        <p:nvPicPr>
          <p:cNvPr id="4098" name="Picture 2" descr="http://www.businessihub.com/wp-content/uploads/2011/08/How-To-Reorganize-A-Failing-Busi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33960" y="3607560"/>
              <a:ext cx="7412040" cy="2911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4600" y="3598200"/>
                <a:ext cx="7430760" cy="293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953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dirty="0" smtClean="0"/>
              <a:t>In all 3 cases, businesses need finance for either ‘capital’ or ‘revenue’ expenditure.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Capital expenditure </a:t>
            </a:r>
            <a:r>
              <a:rPr lang="en-US" dirty="0" smtClean="0"/>
              <a:t>is money spent on fixed assets (those that are kept/used for more than 1 year).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Revenue expenditure </a:t>
            </a:r>
            <a:r>
              <a:rPr lang="en-US" dirty="0" smtClean="0"/>
              <a:t>is money spent on day-to-day expenses which do not involve the purchase of a fixed asset, such as stock, wages or rent.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Revenue and Capital Expenditure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weakyourbiz.com/sales/files/shutterstock_117104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404" y="1"/>
            <a:ext cx="250359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Internal sources of finance come from within the business.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Finance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375052" y="3717032"/>
            <a:ext cx="230425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830520" y="2643120"/>
              <a:ext cx="7412040" cy="27507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1160" y="2633760"/>
                <a:ext cx="7430760" cy="276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40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External sources of finance come from individuals or institutions outside the business.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Finance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375052" y="3717032"/>
            <a:ext cx="230425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External</a:t>
            </a:r>
            <a:endParaRPr lang="en-US" dirty="0"/>
          </a:p>
        </p:txBody>
      </p:sp>
      <p:pic>
        <p:nvPicPr>
          <p:cNvPr id="6146" name="Picture 2" descr="http://www.liberatemedia.com/wp-content/uploads/2008/07/dragons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498" y="61913"/>
            <a:ext cx="2068006" cy="163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250280" y="2544840"/>
              <a:ext cx="6581520" cy="33044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0920" y="2535480"/>
                <a:ext cx="6600240" cy="332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67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rgbClr val="FFC000"/>
      </a:dk1>
      <a:lt1>
        <a:sysClr val="window" lastClr="FFFFFF"/>
      </a:lt1>
      <a:dk2>
        <a:srgbClr val="000000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2303</TotalTime>
  <Words>359</Words>
  <Application>Microsoft Office PowerPoint</Application>
  <PresentationFormat>On-screen Show (4:3)</PresentationFormat>
  <Paragraphs>65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Unit 6 – Business Finance and Accounting</vt:lpstr>
      <vt:lpstr>Aims</vt:lpstr>
      <vt:lpstr>Why do businesses need finance?</vt:lpstr>
      <vt:lpstr>The need for Finance</vt:lpstr>
      <vt:lpstr>The need for Finance</vt:lpstr>
      <vt:lpstr>The need for Finance</vt:lpstr>
      <vt:lpstr>Revenue and Capital Expenditure</vt:lpstr>
      <vt:lpstr>Sources of Finance</vt:lpstr>
      <vt:lpstr>Sources of Finance</vt:lpstr>
      <vt:lpstr>Finance Timescales</vt:lpstr>
      <vt:lpstr>The finance decision</vt:lpstr>
      <vt:lpstr>The finance decision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Prebble</dc:creator>
  <cp:lastModifiedBy>M Prebble</cp:lastModifiedBy>
  <cp:revision>118</cp:revision>
  <cp:lastPrinted>2012-10-16T12:13:52Z</cp:lastPrinted>
  <dcterms:created xsi:type="dcterms:W3CDTF">2011-09-05T09:56:21Z</dcterms:created>
  <dcterms:modified xsi:type="dcterms:W3CDTF">2014-03-09T08:27:04Z</dcterms:modified>
</cp:coreProperties>
</file>