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5" r:id="rId2"/>
    <p:sldId id="353" r:id="rId3"/>
    <p:sldId id="365" r:id="rId4"/>
    <p:sldId id="366" r:id="rId5"/>
    <p:sldId id="368" r:id="rId6"/>
    <p:sldId id="367" r:id="rId7"/>
    <p:sldId id="369" r:id="rId8"/>
    <p:sldId id="370" r:id="rId9"/>
    <p:sldId id="375" r:id="rId10"/>
    <p:sldId id="376" r:id="rId11"/>
    <p:sldId id="371" r:id="rId12"/>
    <p:sldId id="372" r:id="rId13"/>
    <p:sldId id="373" r:id="rId14"/>
    <p:sldId id="3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74245" autoAdjust="0"/>
  </p:normalViewPr>
  <p:slideViewPr>
    <p:cSldViewPr>
      <p:cViewPr varScale="1">
        <p:scale>
          <a:sx n="54" d="100"/>
          <a:sy n="54" d="100"/>
        </p:scale>
        <p:origin x="-19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EA035C-7159-46AC-B0CF-E9F9584ACEC4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8D8172C-3E4A-4EA6-84E2-666E9804D036}">
      <dgm:prSet phldrT="[Text]"/>
      <dgm:spPr/>
      <dgm:t>
        <a:bodyPr/>
        <a:lstStyle/>
        <a:p>
          <a:r>
            <a:rPr lang="en-US" dirty="0" smtClean="0"/>
            <a:t>Cash needed to pay for…</a:t>
          </a:r>
          <a:endParaRPr lang="en-US" dirty="0"/>
        </a:p>
      </dgm:t>
    </dgm:pt>
    <dgm:pt modelId="{7CE659D2-93AA-42E2-8998-9B2D0D285DBE}" type="parTrans" cxnId="{AC3F3A4A-7280-482B-AC34-F9F753FA1F33}">
      <dgm:prSet/>
      <dgm:spPr/>
      <dgm:t>
        <a:bodyPr/>
        <a:lstStyle/>
        <a:p>
          <a:endParaRPr lang="en-US"/>
        </a:p>
      </dgm:t>
    </dgm:pt>
    <dgm:pt modelId="{C1C61159-941C-46FA-83A0-59FD65F1BCC2}" type="sibTrans" cxnId="{AC3F3A4A-7280-482B-AC34-F9F753FA1F33}">
      <dgm:prSet/>
      <dgm:spPr/>
      <dgm:t>
        <a:bodyPr/>
        <a:lstStyle/>
        <a:p>
          <a:endParaRPr lang="en-US"/>
        </a:p>
      </dgm:t>
    </dgm:pt>
    <dgm:pt modelId="{178D3136-4EAC-4B3D-862C-9861908A1D57}">
      <dgm:prSet phldrT="[Text]"/>
      <dgm:spPr/>
      <dgm:t>
        <a:bodyPr/>
        <a:lstStyle/>
        <a:p>
          <a:r>
            <a:rPr lang="en-US" dirty="0" smtClean="0"/>
            <a:t>Materials, rent, wages etc.</a:t>
          </a:r>
          <a:endParaRPr lang="en-US" dirty="0"/>
        </a:p>
      </dgm:t>
    </dgm:pt>
    <dgm:pt modelId="{ACA949A2-4113-439B-96D1-70C1BA222B32}" type="parTrans" cxnId="{6746DE9B-B6CD-4287-84C4-08BD92D965C0}">
      <dgm:prSet/>
      <dgm:spPr/>
      <dgm:t>
        <a:bodyPr/>
        <a:lstStyle/>
        <a:p>
          <a:endParaRPr lang="en-US"/>
        </a:p>
      </dgm:t>
    </dgm:pt>
    <dgm:pt modelId="{0C3E4DFB-AAB2-48C6-826F-BA80A21E6A1A}" type="sibTrans" cxnId="{6746DE9B-B6CD-4287-84C4-08BD92D965C0}">
      <dgm:prSet/>
      <dgm:spPr/>
      <dgm:t>
        <a:bodyPr/>
        <a:lstStyle/>
        <a:p>
          <a:endParaRPr lang="en-US"/>
        </a:p>
      </dgm:t>
    </dgm:pt>
    <dgm:pt modelId="{B670AC96-A266-4B49-A873-AFCA6E3263E8}">
      <dgm:prSet phldrT="[Text]"/>
      <dgm:spPr/>
      <dgm:t>
        <a:bodyPr/>
        <a:lstStyle/>
        <a:p>
          <a:r>
            <a:rPr lang="en-US" dirty="0" smtClean="0"/>
            <a:t>Goods produced</a:t>
          </a:r>
          <a:endParaRPr lang="en-US" dirty="0"/>
        </a:p>
      </dgm:t>
    </dgm:pt>
    <dgm:pt modelId="{09C72F87-4A58-41C7-BB2B-59BBE8EE5F56}" type="parTrans" cxnId="{B854E1F7-FF8A-4052-B5CA-4A7C20844664}">
      <dgm:prSet/>
      <dgm:spPr/>
      <dgm:t>
        <a:bodyPr/>
        <a:lstStyle/>
        <a:p>
          <a:endParaRPr lang="en-US"/>
        </a:p>
      </dgm:t>
    </dgm:pt>
    <dgm:pt modelId="{1939D578-E57C-4EA8-82AD-949A3FFB3600}" type="sibTrans" cxnId="{B854E1F7-FF8A-4052-B5CA-4A7C20844664}">
      <dgm:prSet/>
      <dgm:spPr/>
      <dgm:t>
        <a:bodyPr/>
        <a:lstStyle/>
        <a:p>
          <a:endParaRPr lang="en-US"/>
        </a:p>
      </dgm:t>
    </dgm:pt>
    <dgm:pt modelId="{8883623E-DC84-40DD-8F9D-3D28950FF85A}">
      <dgm:prSet phldrT="[Text]"/>
      <dgm:spPr/>
      <dgm:t>
        <a:bodyPr/>
        <a:lstStyle/>
        <a:p>
          <a:r>
            <a:rPr lang="en-US" dirty="0" smtClean="0"/>
            <a:t>Goods sold</a:t>
          </a:r>
          <a:endParaRPr lang="en-US" dirty="0"/>
        </a:p>
      </dgm:t>
    </dgm:pt>
    <dgm:pt modelId="{8C8AC75F-9887-4C26-8449-4EC1796E8B45}" type="parTrans" cxnId="{26742C06-A099-421B-AAED-2288B5C133DF}">
      <dgm:prSet/>
      <dgm:spPr/>
      <dgm:t>
        <a:bodyPr/>
        <a:lstStyle/>
        <a:p>
          <a:endParaRPr lang="en-US"/>
        </a:p>
      </dgm:t>
    </dgm:pt>
    <dgm:pt modelId="{2E68AB84-D812-4CFE-88B8-EE99C17E8C44}" type="sibTrans" cxnId="{26742C06-A099-421B-AAED-2288B5C133DF}">
      <dgm:prSet/>
      <dgm:spPr/>
      <dgm:t>
        <a:bodyPr/>
        <a:lstStyle/>
        <a:p>
          <a:endParaRPr lang="en-US"/>
        </a:p>
      </dgm:t>
    </dgm:pt>
    <dgm:pt modelId="{10BAB226-F6BC-40B7-B256-433CC95A8645}">
      <dgm:prSet phldrT="[Text]"/>
      <dgm:spPr/>
      <dgm:t>
        <a:bodyPr/>
        <a:lstStyle/>
        <a:p>
          <a:r>
            <a:rPr lang="en-US" dirty="0" smtClean="0"/>
            <a:t>Cash received for goods sold</a:t>
          </a:r>
          <a:endParaRPr lang="en-US" dirty="0"/>
        </a:p>
      </dgm:t>
    </dgm:pt>
    <dgm:pt modelId="{EEC6C78F-7153-4941-841B-341137063FB2}" type="parTrans" cxnId="{6B2956D6-3875-435D-9D30-6C6EC092D649}">
      <dgm:prSet/>
      <dgm:spPr/>
      <dgm:t>
        <a:bodyPr/>
        <a:lstStyle/>
        <a:p>
          <a:endParaRPr lang="en-US"/>
        </a:p>
      </dgm:t>
    </dgm:pt>
    <dgm:pt modelId="{E49085E4-AC33-4B84-95AB-FFEB3674646F}" type="sibTrans" cxnId="{6B2956D6-3875-435D-9D30-6C6EC092D649}">
      <dgm:prSet/>
      <dgm:spPr/>
      <dgm:t>
        <a:bodyPr/>
        <a:lstStyle/>
        <a:p>
          <a:endParaRPr lang="en-US"/>
        </a:p>
      </dgm:t>
    </dgm:pt>
    <dgm:pt modelId="{6A44421C-65A0-4F51-8E91-1A97E6719B3C}" type="pres">
      <dgm:prSet presAssocID="{A9EA035C-7159-46AC-B0CF-E9F9584ACE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982F1D-448D-4385-A8A6-9F83498A3701}" type="pres">
      <dgm:prSet presAssocID="{A9EA035C-7159-46AC-B0CF-E9F9584ACEC4}" presName="cycle" presStyleCnt="0"/>
      <dgm:spPr/>
    </dgm:pt>
    <dgm:pt modelId="{4A89A46F-1492-4815-80FA-C0333C0E4B01}" type="pres">
      <dgm:prSet presAssocID="{D8D8172C-3E4A-4EA6-84E2-666E9804D036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F05CAB-BED6-4B49-94F3-2D52B254003C}" type="pres">
      <dgm:prSet presAssocID="{C1C61159-941C-46FA-83A0-59FD65F1BCC2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E9D284AD-D929-4BC3-BB52-D0B3EDD6C36B}" type="pres">
      <dgm:prSet presAssocID="{178D3136-4EAC-4B3D-862C-9861908A1D5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CF9CA-2AE7-4749-8475-0361C104B286}" type="pres">
      <dgm:prSet presAssocID="{B670AC96-A266-4B49-A873-AFCA6E3263E8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922833-6BC6-4076-92E7-895A85587A1E}" type="pres">
      <dgm:prSet presAssocID="{8883623E-DC84-40DD-8F9D-3D28950FF85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0E042-4D80-47EF-A626-90E9985CC5AD}" type="pres">
      <dgm:prSet presAssocID="{10BAB226-F6BC-40B7-B256-433CC95A864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4D4142-BD9E-4336-A9E5-407F491B2F6B}" type="presOf" srcId="{10BAB226-F6BC-40B7-B256-433CC95A8645}" destId="{0C60E042-4D80-47EF-A626-90E9985CC5AD}" srcOrd="0" destOrd="0" presId="urn:microsoft.com/office/officeart/2005/8/layout/cycle3"/>
    <dgm:cxn modelId="{54E6ED46-A5ED-4932-A8D0-BB18CF7C02C4}" type="presOf" srcId="{8883623E-DC84-40DD-8F9D-3D28950FF85A}" destId="{AD922833-6BC6-4076-92E7-895A85587A1E}" srcOrd="0" destOrd="0" presId="urn:microsoft.com/office/officeart/2005/8/layout/cycle3"/>
    <dgm:cxn modelId="{7EB8FC95-D145-4537-A3BF-F68545995248}" type="presOf" srcId="{C1C61159-941C-46FA-83A0-59FD65F1BCC2}" destId="{E3F05CAB-BED6-4B49-94F3-2D52B254003C}" srcOrd="0" destOrd="0" presId="urn:microsoft.com/office/officeart/2005/8/layout/cycle3"/>
    <dgm:cxn modelId="{03210FF1-015A-4235-B52B-B52ACB08C92C}" type="presOf" srcId="{178D3136-4EAC-4B3D-862C-9861908A1D57}" destId="{E9D284AD-D929-4BC3-BB52-D0B3EDD6C36B}" srcOrd="0" destOrd="0" presId="urn:microsoft.com/office/officeart/2005/8/layout/cycle3"/>
    <dgm:cxn modelId="{B3EB8027-DE3C-4576-BE0D-840D93B9A627}" type="presOf" srcId="{B670AC96-A266-4B49-A873-AFCA6E3263E8}" destId="{B2ECF9CA-2AE7-4749-8475-0361C104B286}" srcOrd="0" destOrd="0" presId="urn:microsoft.com/office/officeart/2005/8/layout/cycle3"/>
    <dgm:cxn modelId="{D7623627-F8D2-44B2-9743-C68A2241A0A3}" type="presOf" srcId="{A9EA035C-7159-46AC-B0CF-E9F9584ACEC4}" destId="{6A44421C-65A0-4F51-8E91-1A97E6719B3C}" srcOrd="0" destOrd="0" presId="urn:microsoft.com/office/officeart/2005/8/layout/cycle3"/>
    <dgm:cxn modelId="{C4E9E353-7336-4D0B-B552-E4C438F8EBBF}" type="presOf" srcId="{D8D8172C-3E4A-4EA6-84E2-666E9804D036}" destId="{4A89A46F-1492-4815-80FA-C0333C0E4B01}" srcOrd="0" destOrd="0" presId="urn:microsoft.com/office/officeart/2005/8/layout/cycle3"/>
    <dgm:cxn modelId="{6746DE9B-B6CD-4287-84C4-08BD92D965C0}" srcId="{A9EA035C-7159-46AC-B0CF-E9F9584ACEC4}" destId="{178D3136-4EAC-4B3D-862C-9861908A1D57}" srcOrd="1" destOrd="0" parTransId="{ACA949A2-4113-439B-96D1-70C1BA222B32}" sibTransId="{0C3E4DFB-AAB2-48C6-826F-BA80A21E6A1A}"/>
    <dgm:cxn modelId="{26742C06-A099-421B-AAED-2288B5C133DF}" srcId="{A9EA035C-7159-46AC-B0CF-E9F9584ACEC4}" destId="{8883623E-DC84-40DD-8F9D-3D28950FF85A}" srcOrd="3" destOrd="0" parTransId="{8C8AC75F-9887-4C26-8449-4EC1796E8B45}" sibTransId="{2E68AB84-D812-4CFE-88B8-EE99C17E8C44}"/>
    <dgm:cxn modelId="{B854E1F7-FF8A-4052-B5CA-4A7C20844664}" srcId="{A9EA035C-7159-46AC-B0CF-E9F9584ACEC4}" destId="{B670AC96-A266-4B49-A873-AFCA6E3263E8}" srcOrd="2" destOrd="0" parTransId="{09C72F87-4A58-41C7-BB2B-59BBE8EE5F56}" sibTransId="{1939D578-E57C-4EA8-82AD-949A3FFB3600}"/>
    <dgm:cxn modelId="{AC3F3A4A-7280-482B-AC34-F9F753FA1F33}" srcId="{A9EA035C-7159-46AC-B0CF-E9F9584ACEC4}" destId="{D8D8172C-3E4A-4EA6-84E2-666E9804D036}" srcOrd="0" destOrd="0" parTransId="{7CE659D2-93AA-42E2-8998-9B2D0D285DBE}" sibTransId="{C1C61159-941C-46FA-83A0-59FD65F1BCC2}"/>
    <dgm:cxn modelId="{6B2956D6-3875-435D-9D30-6C6EC092D649}" srcId="{A9EA035C-7159-46AC-B0CF-E9F9584ACEC4}" destId="{10BAB226-F6BC-40B7-B256-433CC95A8645}" srcOrd="4" destOrd="0" parTransId="{EEC6C78F-7153-4941-841B-341137063FB2}" sibTransId="{E49085E4-AC33-4B84-95AB-FFEB3674646F}"/>
    <dgm:cxn modelId="{D6865E94-F1CC-4463-A4F0-99D60E006410}" type="presParOf" srcId="{6A44421C-65A0-4F51-8E91-1A97E6719B3C}" destId="{5C982F1D-448D-4385-A8A6-9F83498A3701}" srcOrd="0" destOrd="0" presId="urn:microsoft.com/office/officeart/2005/8/layout/cycle3"/>
    <dgm:cxn modelId="{07913250-1549-40EC-9243-E052D07AF820}" type="presParOf" srcId="{5C982F1D-448D-4385-A8A6-9F83498A3701}" destId="{4A89A46F-1492-4815-80FA-C0333C0E4B01}" srcOrd="0" destOrd="0" presId="urn:microsoft.com/office/officeart/2005/8/layout/cycle3"/>
    <dgm:cxn modelId="{2C8F4F98-D132-4A57-ADA6-239DA8A1D1CE}" type="presParOf" srcId="{5C982F1D-448D-4385-A8A6-9F83498A3701}" destId="{E3F05CAB-BED6-4B49-94F3-2D52B254003C}" srcOrd="1" destOrd="0" presId="urn:microsoft.com/office/officeart/2005/8/layout/cycle3"/>
    <dgm:cxn modelId="{7DDC0F9C-9752-48B7-8546-C4F2622776FB}" type="presParOf" srcId="{5C982F1D-448D-4385-A8A6-9F83498A3701}" destId="{E9D284AD-D929-4BC3-BB52-D0B3EDD6C36B}" srcOrd="2" destOrd="0" presId="urn:microsoft.com/office/officeart/2005/8/layout/cycle3"/>
    <dgm:cxn modelId="{67BCF63A-CCDD-4A65-A9D2-E86F664FC0BE}" type="presParOf" srcId="{5C982F1D-448D-4385-A8A6-9F83498A3701}" destId="{B2ECF9CA-2AE7-4749-8475-0361C104B286}" srcOrd="3" destOrd="0" presId="urn:microsoft.com/office/officeart/2005/8/layout/cycle3"/>
    <dgm:cxn modelId="{6FF794A4-37BE-4814-91AF-07C0D52A35D7}" type="presParOf" srcId="{5C982F1D-448D-4385-A8A6-9F83498A3701}" destId="{AD922833-6BC6-4076-92E7-895A85587A1E}" srcOrd="4" destOrd="0" presId="urn:microsoft.com/office/officeart/2005/8/layout/cycle3"/>
    <dgm:cxn modelId="{D3BD159E-5729-4F51-9D7E-0808F2C25888}" type="presParOf" srcId="{5C982F1D-448D-4385-A8A6-9F83498A3701}" destId="{0C60E042-4D80-47EF-A626-90E9985CC5A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05CAB-BED6-4B49-94F3-2D52B254003C}">
      <dsp:nvSpPr>
        <dsp:cNvPr id="0" name=""/>
        <dsp:cNvSpPr/>
      </dsp:nvSpPr>
      <dsp:spPr>
        <a:xfrm>
          <a:off x="1867780" y="-27639"/>
          <a:ext cx="4494039" cy="4494039"/>
        </a:xfrm>
        <a:prstGeom prst="circularArrow">
          <a:avLst>
            <a:gd name="adj1" fmla="val 5544"/>
            <a:gd name="adj2" fmla="val 330680"/>
            <a:gd name="adj3" fmla="val 13765712"/>
            <a:gd name="adj4" fmla="val 1739218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89A46F-1492-4815-80FA-C0333C0E4B01}">
      <dsp:nvSpPr>
        <dsp:cNvPr id="0" name=""/>
        <dsp:cNvSpPr/>
      </dsp:nvSpPr>
      <dsp:spPr>
        <a:xfrm>
          <a:off x="3057971" y="1135"/>
          <a:ext cx="2113657" cy="105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Cash needed to pay for…</a:t>
          </a:r>
          <a:endParaRPr lang="en-US" sz="2000" kern="1200" dirty="0"/>
        </a:p>
      </dsp:txBody>
      <dsp:txXfrm>
        <a:off x="3109561" y="52725"/>
        <a:ext cx="2010477" cy="953648"/>
      </dsp:txXfrm>
    </dsp:sp>
    <dsp:sp modelId="{E9D284AD-D929-4BC3-BB52-D0B3EDD6C36B}">
      <dsp:nvSpPr>
        <dsp:cNvPr id="0" name=""/>
        <dsp:cNvSpPr/>
      </dsp:nvSpPr>
      <dsp:spPr>
        <a:xfrm>
          <a:off x="4880609" y="1325359"/>
          <a:ext cx="2113657" cy="105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Materials, rent, wages etc.</a:t>
          </a:r>
          <a:endParaRPr lang="en-US" sz="2000" kern="1200" dirty="0"/>
        </a:p>
      </dsp:txBody>
      <dsp:txXfrm>
        <a:off x="4932199" y="1376949"/>
        <a:ext cx="2010477" cy="953648"/>
      </dsp:txXfrm>
    </dsp:sp>
    <dsp:sp modelId="{B2ECF9CA-2AE7-4749-8475-0361C104B286}">
      <dsp:nvSpPr>
        <dsp:cNvPr id="0" name=""/>
        <dsp:cNvSpPr/>
      </dsp:nvSpPr>
      <dsp:spPr>
        <a:xfrm>
          <a:off x="4184423" y="3467998"/>
          <a:ext cx="2113657" cy="105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Goods produced</a:t>
          </a:r>
          <a:endParaRPr lang="en-US" sz="2000" kern="1200" dirty="0"/>
        </a:p>
      </dsp:txBody>
      <dsp:txXfrm>
        <a:off x="4236013" y="3519588"/>
        <a:ext cx="2010477" cy="953648"/>
      </dsp:txXfrm>
    </dsp:sp>
    <dsp:sp modelId="{AD922833-6BC6-4076-92E7-895A85587A1E}">
      <dsp:nvSpPr>
        <dsp:cNvPr id="0" name=""/>
        <dsp:cNvSpPr/>
      </dsp:nvSpPr>
      <dsp:spPr>
        <a:xfrm>
          <a:off x="1931519" y="3467998"/>
          <a:ext cx="2113657" cy="105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Goods sold</a:t>
          </a:r>
          <a:endParaRPr lang="en-US" sz="2000" kern="1200" dirty="0"/>
        </a:p>
      </dsp:txBody>
      <dsp:txXfrm>
        <a:off x="1983109" y="3519588"/>
        <a:ext cx="2010477" cy="953648"/>
      </dsp:txXfrm>
    </dsp:sp>
    <dsp:sp modelId="{0C60E042-4D80-47EF-A626-90E9985CC5AD}">
      <dsp:nvSpPr>
        <dsp:cNvPr id="0" name=""/>
        <dsp:cNvSpPr/>
      </dsp:nvSpPr>
      <dsp:spPr>
        <a:xfrm>
          <a:off x="1235333" y="1325359"/>
          <a:ext cx="2113657" cy="10568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Cash received for goods sold</a:t>
          </a:r>
          <a:endParaRPr lang="en-US" sz="2000" kern="1200" dirty="0"/>
        </a:p>
      </dsp:txBody>
      <dsp:txXfrm>
        <a:off x="1286923" y="1376949"/>
        <a:ext cx="2010477" cy="953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16T09:08:51.244"/>
    </inkml:context>
    <inkml:brush xml:id="br0">
      <inkml:brushProperty name="width" value="0.05292" units="cm"/>
      <inkml:brushProperty name="height" value="0.05292" units="cm"/>
      <inkml:brushProperty name="color" value="#C0504D"/>
    </inkml:brush>
  </inkml:definitions>
  <inkml:trace contextRef="#ctx0" brushRef="#br0">8186 14536,'-25'-25,"0"25,0-25,-24 25,-1 0,25 25,-25-25,26 25,-26-1,25 26,25 0,-25-1,25 1,25-1,0 1,0 24,24 1,26-26</inkml:trace>
  <inkml:trace contextRef="#ctx0" brushRef="#br0" timeOffset="696.0696">9252 14511,'25'0,"0"25,0-1,-1 1,26 25,-25-1,24 1,-49 24,25 1,0-26,-25 26,0-1,-25-24,25-1,-25 1,25 0,-24-26,24-24</inkml:trace>
  <inkml:trace contextRef="#ctx0" brushRef="#br0" timeOffset="99826.9817">10145 14486,'-25'0,"25"25,-24-25,-1 0,0 25,0-1,0-24,0 25,1 0,-1 25,25-26,0 26,0 0,25-26,-1 26,26 0,0-1,24 1,-24-1</inkml:trace>
  <inkml:trace contextRef="#ctx0" brushRef="#br0" timeOffset="100451.0441">11361 14461,'24'25,"1"0,0 24,0 1,0 0,-1-1,1 26,-25-1,0-24,0-1,0 1,-25-25,1 24,-1-49,0 25,0 0,0-25</inkml:trace>
  <inkml:trace contextRef="#ctx0" brushRef="#br0" timeOffset="249208.9184">1612 15329,'0'25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90" units="cm"/>
          <inkml:channel name="Y" type="integer" max="768" units="cm"/>
        </inkml:traceFormat>
        <inkml:channelProperties>
          <inkml:channelProperty channel="X" name="resolution" value="49.58506" units="1/cm"/>
          <inkml:channelProperty channel="Y" name="resolution" value="28.33948" units="1/cm"/>
        </inkml:channelProperties>
      </inkml:inkSource>
      <inkml:timestamp xml:id="ts0" timeString="2014-03-16T09:49:57.419"/>
    </inkml:context>
    <inkml:brush xml:id="br0">
      <inkml:brushProperty name="width" value="0.05292" units="cm"/>
      <inkml:brushProperty name="height" value="0.05292" units="cm"/>
      <inkml:brushProperty name="color" value="#8066A0"/>
    </inkml:brush>
  </inkml:definitions>
  <inkml:trace contextRef="#ctx0" brushRef="#br0">15156 9401,'0'-25,"24"0,26 1,-25-1,24-25,26 1,-1-26,26 1,-1-26,25 1,25-25,-1 25,1-25,50 0,-1-25,1 25,-1 0,50 0,-50 0,26 25,-1-25,-25 49,1-24,-26 25,-24 24,-25-24,-24 24,24 25,-50-24</inkml:trace>
  <inkml:trace contextRef="#ctx0" brushRef="#br0" timeOffset="8048.8048">18083 6499,'0'0,"0"-25,-25 0,25 0,-25-24,0-1,0 1,1 24,-26-25,25-24,0 24,1 1,-1-26,0 1,0-1,25 26,0-26,25 26,0-1,0-24,24 24,1 25,-25 0,24 25,-24 0,0 25,0 0,-25 49,24 1,-24-1,0 25,0 1,0-1,0 0,0-24,25-1,0-24,0 24,0-49,24 24,1-49,-1 25,1-50,0 25,-1-24,-24-26,25 0,-25 1,-1-26,-24 26,25-1,-25 25,-25 50,25 0,-24 25,24-1,-25-24,25 25,0-26,25 1,-1-25,26 0,-25-25</inkml:trace>
  <inkml:trace contextRef="#ctx0" brushRef="#br0" timeOffset="8425.8425">18802 6052,'-50'50,"50"0,-24-26,24 26,24-25,-24 0,25-1,0 1,0-25,24 0,1 0,-25-25,24 1,-24-1,0-25,0 1,-25-26,0 26,0-1,0-24,-25 49,0-25,25 25,-25 0,1 1,24-1,0 0,0 25</inkml:trace>
  <inkml:trace contextRef="#ctx0" brushRef="#br0" timeOffset="8641.8641">19199 6102,'49'50,"-24"-50,0 24,0-24,0-24,-1-1,1 0,-25 0,25-24,-25-1,0 0,25 1,-25-1</inkml:trace>
  <inkml:trace contextRef="#ctx0" brushRef="#br0" timeOffset="9056.9056">19496 6003,'25'49,"0"-24,0-25,25 25,-26-25,1 0,0-25,0 25,0-25,-1-24,1-1,0 1,-25-1,0 0,0 25,0 1,-25 24,25 0,-25 0,1 49,-1 1,0 0,25-1,0-24,0 25,25-26,0 1,24 0,1-25,-1-25,26 25,-26-25,26-24</inkml:trace>
  <inkml:trace contextRef="#ctx0" brushRef="#br0" timeOffset="10089.0088">20662 5978,'25'-50,"0"26,-25-26,25 0,-25 1,0-1,0 25,-25 0,25 25,-25 25,0 0,0 25,1-1,24 26,0-26,0-24,24 25,1-50,0 25,25-50,-25 25,24-25,-24-25</inkml:trace>
  <inkml:trace contextRef="#ctx0" brushRef="#br0" timeOffset="10233.0232">20985 5755,'25'0,"-1"0,1 24,0 1,-25 0,25 25,24-25,-24-1,0 26,0-25,0 0</inkml:trace>
  <inkml:trace contextRef="#ctx0" brushRef="#br0" timeOffset="10458.0457">21158 5978,'-24'-50,"24"26,24-26,-24 25,25 0,25 0,-25 25,-1 25,26 0,-25 25,0-1,-1 26,1-1,0 1</inkml:trace>
  <inkml:trace contextRef="#ctx0" brushRef="#br0" timeOffset="10738.0737">21506 6449,'0'-25,"0"-49,-25 0,0-1,25-24,0 0,0 0,0-1,25 26,-25 24,49 1,-24 24,0 25,25 0,-26 25,1-1,0 26,-25 0,-25-1,25 1,-25 24,25-24</inkml:trace>
  <inkml:trace contextRef="#ctx0" brushRef="#br0" timeOffset="11184.1183">21878 5879,'25'-75,"-25"26,0-1,0 25,0 0,-25 25,0 0,0 50,0 0,25-1,-24 1,24-25,0 24,0-24,24 0,1-25,0 0,0-25,24 25,-24-25,25 25,-25 0,-1 0,1 25,0-25,-25 25,25-25,0 0,-25 0,24-50,1 26</inkml:trace>
  <inkml:trace contextRef="#ctx0" brushRef="#br0" timeOffset="11722.1721">22275 5655,'-25'25,"25"0,0 0,25 24,-25-24,24 0,1 25,-25-25,25-1,-25 1,0 25,-25-50,0 25,25-1,-24-24,48-24,1-1,25-25,-1 25,1-24,0-1,-1 0,1 26,-25-26,-1 25,-48 0,-1 50,0 0,-25 25,26-1,-1-24,25 25,0-1,0-24,25 0,-1 0,26 0,-25-25,24 0,26-25,-25 0</inkml:trace>
  <inkml:trace contextRef="#ctx0" brushRef="#br0" timeOffset="11993.1992">22796 5655,'24'25,"26"25,0-1,-1-24,1 0,-25 25,-1-25,-24-1,-24 1,-1 0,0 0,-25 0,1-1,24-24,0 25</inkml:trace>
  <inkml:trace contextRef="#ctx0" brushRef="#br0" timeOffset="16624.6623">11013 9451,'-25'-25,"25"0,-24 25,-1-25,0 0,0 1,-24-26,-1 25,0-24,-24 24,0-50,-26 26,1-1,0-24,-25-26,0 26,-25-25,0 0,0-1,1 1,-51 0,26-25,-1 0,-25 25,1-25,0 0,-1 0,1 24,24-24,-24 25,24 25,0-25,1 24</inkml:trace>
  <inkml:trace contextRef="#ctx0" brushRef="#br0" timeOffset="18056.8055">4514 5755,'0'99,"0"-25,0 1,0-1,0 25,0 1,0-1,0 0,0 0,0-24,0-1,0-24,0 24,0-49</inkml:trace>
  <inkml:trace contextRef="#ctx0" brushRef="#br0" timeOffset="18440.8439">4787 6747,'0'-75,"25"51,-25-51,0 26,25-1,0-24,0 49,-1 25,1 0,25 0,-25 25,-1 24,1 1,0-1,-25 1,0 0,0-1,0-24,25 0,-25 0,25-1,-25-24,24-24</inkml:trace>
  <inkml:trace contextRef="#ctx0" brushRef="#br0" timeOffset="18672.8671">5606 6375,'-25'25,"0"-1,0 1,-24 0,24 25,0-1,0-24,1 25,24-26,0 26,24-25,-24 0,50-1,-25-24</inkml:trace>
  <inkml:trace contextRef="#ctx0" brushRef="#br0" timeOffset="18880.8879">5804 6772,'0'-25,"-25"0,25-25,0 1,0 24,25-25,-25 26,25-1,0 0,0 25,0 0</inkml:trace>
  <inkml:trace contextRef="#ctx0" brushRef="#br0" timeOffset="19273.9272">6152 6697,'24'0,"1"-25,0 1,0-1,-25 0,0 0,0-24,0 49,-25 0,0 0,0 24,25 1,-24 0,-1 25,25-26,0 1,25 0,-25 0,24-25,1 25,0-25,0 0,0 0,-1-25,26 25,-25-50</inkml:trace>
  <inkml:trace contextRef="#ctx0" brushRef="#br0" timeOffset="19440.9439">6474 6573,'-25'50,"0"-25,25 24,0-24,25 0,-25-25,25 0,0 0</inkml:trace>
  <inkml:trace contextRef="#ctx0" brushRef="#br0" timeOffset="19944.9943">6548 6548,'25'25,"-25"0,25 0,0 24,-25-24,25 0,-25 0,-25 24,25-24,-25-25,0 25,25 0,25-25,0 0,0-25,24 0,1 0,24 1,-24-26,24 25,-24-24,0-1,-26 25,1 0,-50 1,1 24,-26 24,0 1,1 0,24 0,0 24,25-24,0 0,0 0,50 0,-1-25,1 24,24-24,1 0</inkml:trace>
  <inkml:trace contextRef="#ctx0" brushRef="#br0" timeOffset="20481.0479">8062 6474,'-125'0,"76"25,-1-25,25 25,25-1,25 1,25 0,-1 0,1 0,0-1,-50 1,0 25,-50-25,0-1,1 1,-1-25,25 0,1 0,24-25,24 1,26-26,24 25,1-24</inkml:trace>
  <inkml:trace contextRef="#ctx0" brushRef="#br0" timeOffset="20625.0623">8210 6623,'25'25,"-25"-1,-25 1,1 0,24 0,-25 0,25-1,25-24,-1 0,1-24</inkml:trace>
  <inkml:trace contextRef="#ctx0" brushRef="#br0" timeOffset="21090.1088">8657 6077,'-25'25,"0"25,-24-1,24 1,-25-1,25 26,1-26,-1 26,25-26,0 1,0 0,25-26,-1 1,1 0,25-25,-1 0,1 0,24-25,-49-24,25-1,-25 0,-1 26,-24-26,-24 50,-1 0,-25 0,25 25,-49 24,49-24,0 0,25 0,0 0,25-1,0 1,25-25,-1 0,26 0</inkml:trace>
  <inkml:trace contextRef="#ctx0" brushRef="#br0" timeOffset="21321.1319">9054 6400,'-50'24,"25"1,25 0,0 25,25-26,0 26,0-25,0 24,-1-24,-48 0,-1 0,-25-25,0 25</inkml:trace>
  <inkml:trace contextRef="#ctx0" brushRef="#br0" timeOffset="21866.1864">5556 8037,'-25'0,"1"-25,-1 0,0 0,25-24,-25-1,50 0,-25 1,25-1,24 1,-24-1,25 50,-1 0,-24 25</inkml:trace>
  <inkml:trace contextRef="#ctx0" brushRef="#br0" timeOffset="22425.2423">5904 7987,'24'0,"1"0,0-25,0-24,0 24,-1-25,-24 1,0-1,0 25,-24-24,24 49,-25 24,0 1,0 0,25 25,-25-1,25 1,0-25,0-1,25 1,-25 0,25-25,0 0,24-25,-24 0,25 1,-1-1,-24 25,0 25,0-25,-25 24,0 1,0 25,25-25,-1-75,-24 25,25 0,0-24,0 24,0-49,-1 24,1 25,0 0,0 25</inkml:trace>
  <inkml:trace contextRef="#ctx0" brushRef="#br0" timeOffset="22857.2855">6573 7937,'50'-24,"-50"-1,25 0,-1-25,-24 26,25-1,-50 25,1 25,-26 24,25-24,0 25,25-26,0 1,0 0,25-25,0 0,25 0,-26-25,26 25,-25 0,24 25,-24 0,0-25,0 25,0-25,0 0,-25 0,24 0,-24 0,25-25,0 0</inkml:trace>
  <inkml:trace contextRef="#ctx0" brushRef="#br0" timeOffset="23081.3079">7069 7913,'0'24,"0"26,25-25,0 0,-25 0,50-25,-26 0,1-25,0 25,25-25,-26 0,1-25,0 1,-25-1,25 25,-25-24,25 49</inkml:trace>
  <inkml:trace contextRef="#ctx0" brushRef="#br0" timeOffset="23393.3391">7541 7987,'24'-25,"1"0,-25 1,0-26,0 25,0 0,-25 1,1 24,-1 24,-25 1,25 25,25-25,0-1,0 1,50 0,-25 0,49 0,-24-25,24 0,-24 0,24 0</inkml:trace>
  <inkml:trace contextRef="#ctx0" brushRef="#br0" timeOffset="23500.3498">8210 7987,'0'0,"25"25,-25-25</inkml:trace>
  <inkml:trace contextRef="#ctx0" brushRef="#br0" timeOffset="44497.4493">15999 10492,'0'25,"25"-25,24 25,1-25,24 25,50 0,1-25,23 24,26 26,24-25,26 0,-26 24,25-24,-49 0,0 24,-50-49</inkml:trace>
  <inkml:trace contextRef="#ctx0" brushRef="#br0" timeOffset="59818.9813">18876 10096,'-24'0,"-26"0,0 24,-24 1,0 25,-1 24,25 1,-49-1,50 25,-1-24,25 24,25-25,25 1,25-26,-1 1,26-1,-1-24,1 0,24-50,-25 0,1 1,-1-26,-49-24,0 24,-25 0,0-24,-25 0,-25 24,1-24,24-1,0 1</inkml:trace>
  <inkml:trace contextRef="#ctx0" brushRef="#br0" timeOffset="60219.0213">19124 10765,'25'99,"-25"-24,0-26,-25-24,25-25,0-49,0-26,25 1,0-1,0 26,24 24,1 25,0 0,-1 0,1 50,-1-26,-49 51,25-26,-50 26,1-1,-1 1,0-26,-25-24,26 0,24-25,-25-25,25-25,0 1</inkml:trace>
  <inkml:trace contextRef="#ctx0" brushRef="#br0" timeOffset="60427.0421">19819 10344,'25'49,"-25"-24,0 49,-25 1,0-1,0 1,1 24,24-50,-25 26,25-26,-25 1,25 0,0-26</inkml:trace>
  <inkml:trace contextRef="#ctx0" brushRef="#br0" timeOffset="60627.0621">19720 10964,'0'-25,"25"-25,-1 25,1 25,25-24,-1-1,1 0,0 25</inkml:trace>
  <inkml:trace contextRef="#ctx0" brushRef="#br0" timeOffset="60763.0757">20092 10864,'-25'50,"0"-25,0 0,1-1,-1 1,25 0,25-25,-25 0,49 0</inkml:trace>
  <inkml:trace contextRef="#ctx0" brushRef="#br0" timeOffset="60875.0869">20216 11038,'0'25,"-25"0,25-50</inkml:trace>
  <inkml:trace contextRef="#ctx0" brushRef="#br0" timeOffset="61202.1196">20365 10765,'24'0,"1"50,-50-25,25 24,-24 1,24-25,-25 24,25-24,0 0,25-25,-1 0,1 0,0-25,25 0,-1 25,-24 0,25 25,-26 0,-24 0,25-1,-25 1,-25 0,25 0,-49 0</inkml:trace>
  <inkml:trace contextRef="#ctx0" brushRef="#br0" timeOffset="61498.1492">19075 10319,'0'99,"0"-49,-25 24,25-24,0 24,0-24</inkml:trace>
  <inkml:trace contextRef="#ctx0" brushRef="#br0" timeOffset="62643.2637">21357 11162,'49'-50,"1"1,-25-1,-25 25,0-24,0 24,-25 0,-25 25,26 25,-26-25,0 50,26-26,-1 1,25 25,0-25,0-1,49 1,-24-25,25 0,-1 0,26-25</inkml:trace>
  <inkml:trace contextRef="#ctx0" brushRef="#br0" timeOffset="62794.2788">21754 11013,'25'50,"-1"-25,1-1,0 26,0-25,0 25,-1-26,-24 1,25 0,-25 0</inkml:trace>
  <inkml:trace contextRef="#ctx0" brushRef="#br0" timeOffset="62923.2917">21828 11261,'0'-49,"0"24,25-25,0 1,0-1,-1 0</inkml:trace>
  <inkml:trace contextRef="#ctx0" brushRef="#br0" timeOffset="63090.3084">22175 10740,'25'50,"-25"0,25 24,-25 0,25-24,0 24,-25-24,24 0,-24 24,25-49</inkml:trace>
  <inkml:trace contextRef="#ctx0" brushRef="#br0" timeOffset="63267.3261">22151 11112,'0'-49,"24"24,1 0,0 25,25-25,-1 25,1 0,-1 0</inkml:trace>
  <inkml:trace contextRef="#ctx0" brushRef="#br0" timeOffset="63731.3725">22523 11361,'-25'-25,"25"0,25-25,-25 26,24-1,26 0,-25 0,24 25,1 0,0 0,-25 0,-1 0,-24 25,0 0,-24 0,-1-25,0 24,25-24,0 50,0-50,50 25,-26-25,26 0,24 0,-24 0,0 25,-26-25,26 24,-25 1,0 0,-25 0,24 0,-24-1</inkml:trace>
  <inkml:trace contextRef="#ctx0" brushRef="#br0" timeOffset="64194.4188">20389 11633,'-74'25,"24"0,-24 25,0-1,24 50,-24-24,49 24,0 0,0 25,25-24,0 24,25-25,-25 0,25-25,-25 1,25-26,-25-24</inkml:trace>
  <inkml:trace contextRef="#ctx0" brushRef="#br0" timeOffset="64394.4388">19819 12378,'50'-50,"-1"25,-24 0,25 25,24-24,-24-1,-1 25,1 0,-1 0</inkml:trace>
  <inkml:trace contextRef="#ctx0" brushRef="#br0" timeOffset="64491.4485">20315 12402,'25'-24</inkml:trace>
  <inkml:trace contextRef="#ctx0" brushRef="#br0" timeOffset="64650.4644">20464 12030,'25'-25,"-25"1,24 48,-24 26,0-25,-24 24</inkml:trace>
  <inkml:trace contextRef="#ctx0" brushRef="#br0" timeOffset="64939.4933">20489 12353,'0'0,"24"-25,1 0,0-24,0 24,24 0,-24 0,0 25,25 0,-25 0,-25 25,24 0,-24 24,0-24,0 0,0 0,0 24,25-24,0-50,-25 25,50-24</inkml:trace>
  <inkml:trace contextRef="#ctx0" brushRef="#br0" timeOffset="65410.5404">21134 12154,'-25'25,"0"0,0 0,0 0,1-1,24 1,0 25,24-25,1-25,0 0,0 0,0 0,-1 0,1 0,-25 24,25-48,0 24,0 0,-1 0,1 24,0-24,25 25,-26 0,-24 0,25 0,-25-25,25 0,0 24,0-24,-1-24</inkml:trace>
  <inkml:trace contextRef="#ctx0" brushRef="#br0" timeOffset="65810.5804">21729 12353,'-50'25,"25"-1,1 1,24 0,24 0,1 0,0-1,25 1,-1-25,1 0,0 0,24-25,-24 1,-26-26,1 0,0 1,-50 24,0 25,1 0,-1 0,-25 25,25 0,1 24,24-24,24 25,1-1,25-24,-1 25,26-1,24-24,-25 0,26 0</inkml:trace>
  <inkml:trace contextRef="#ctx0" brushRef="#br0" timeOffset="68019.8013">14709 11733,'0'49,"25"-24,0 49,0-24,24 24,1 26,-1-1,26 50,24-25,-25 25,26 24,-1 1,0 24,25-24,-25 24,25 1,-24-1,-26-24,25-1</inkml:trace>
  <inkml:trace contextRef="#ctx0" brushRef="#br0" timeOffset="97323.7314">16570 13692,'24'0,"1"50,-25-25,25 49,0-24,-25 24,25 25,-25-24,0-1,24 25,-24-24,0-1,0-24,0-1,0-24</inkml:trace>
  <inkml:trace contextRef="#ctx0" brushRef="#br0" timeOffset="97675.7666">16644 13593,'-50'-74,"50"49,0 25,50 0,0 25,24 24,0 26,1-1,24 0,-25 26,1-1,-50 0,-1 0,-48-24,-26-1,0 1,-24-51,0 26,-1-50,-24 25,49-25</inkml:trace>
  <inkml:trace contextRef="#ctx0" brushRef="#br0" timeOffset="98083.8074">17289 14734,'74'0,"-24"0,24-25,-49 25,0-49,0-1,0-24,-25-1,0 1,-25 24,25 0,-25 1,0 24,0 25,25 25,-25 0,25 49,0-24,25 24,0 1,0-1,0 0,0-24,-1 0,1-26,0 1,0-25,-25-49,25-1,-1-24</inkml:trace>
  <inkml:trace contextRef="#ctx0" brushRef="#br0" timeOffset="98315.8306">17810 14139,'-25'-75,"25"26,25 123,-25-24,0 24,0 0,0 1,0 24,0-24,0-1,25-24,-25-1,0-24,24 0,-24-25,25 0</inkml:trace>
  <inkml:trace contextRef="#ctx0" brushRef="#br0" timeOffset="99067.9058">18083 14436,'-25'25,"0"0,25 0,-25 0,25 24,0-24,0 25,0-26,0 1,25 0,0 0,0-50,-1 0,1-24,0 24,0 0,-25 0,25 75,-25-1,24-24,-24-25,25 25,-25-25,25 0,0-50,-25 26,0-1,0-25,0 25,0 1,0-26,25 100,-1-1,1 1,25 24,-25 25,-1 1,1-1,0-25,0 25,-50-24,25-1,-50-24,1-25,-26 0,-24-25,0 0,25-25,-26-25,51 0,-26 26,51-51,-1 1,25-1</inkml:trace>
  <inkml:trace contextRef="#ctx0" brushRef="#br0" timeOffset="99740.9731">18827 15478,'-25'-25,"25"-49,0-1,25-24,-25 0,25 0,-1-25,1 25,0-1,-25 1,50 25,-26 24,1-24,0 49,25 0,-26 25,1 0,25 25,-25 0,-25 24,0 1,-25 0,25 24,-50-24,25-1,1 1,-26-25,25-1,25 1,25-25</inkml:trace>
  <inkml:trace contextRef="#ctx0" brushRef="#br0" timeOffset="100020.001">19372 14560,'0'-24,"0"-1,-24 25,-1 0,25 25,-25-1,0 1,25 25,0-25,0 24,25-24,-25 0,25 0,0-25,-1 0,-24 0,25-25,0 0,0 0,0-24</inkml:trace>
  <inkml:trace contextRef="#ctx0" brushRef="#br0" timeOffset="100484.0474">19496 14635,'0'49,"25"-24,-25 25,25-25,0-1,0-24,0 25,-1-25,-24 0,25 0,-25-25,25 1,-25-1,0 0,0-25,0 26,0-1,25 74,0-24,-25 50,24-1,1 0,-25 1,25 24,-25-25,0 1,-25-1,0-24,1 24,-26-49,0 0,-24-25,24 0,1-25,-26-24,50-1,-24 0,24-24,25-1,0 26</inkml:trace>
  <inkml:trace contextRef="#ctx0" brushRef="#br0" timeOffset="101532.1522">19794 14957,'0'-49,"25"-1,-25 0,0 1,25-1,0 25,-25 1,24-1,1 25,-25 49,0-24,0 0,0 0,0 0,0 24,0-24,25-50,-25 25,25-25,0 1,-1-1,1 25,-25-25,25 25,0 0,-25 0,25 0,-25 0,24 0,-24 0,25 25,0-25,-25 0,25 0,0 0,-25-25,24 0,-24 0,-24 1,24 24,-25 24,0 1,0 0,25 0,-25 24,25 1,0-25,0 24,25-24,0 0,0 0,0-25,-1 0,26-25,-25 0,0 0,-1 1,1-1,0 25,0 0,-25 25,25-1,-25 26,24-25,-24 24,0 1,0-25,25 0,-25-75,25 0</inkml:trace>
  <inkml:trace contextRef="#ctx0" brushRef="#br0" timeOffset="101724.1714">20637 14436,'0'50,"25"24,0-24,0 24,-25 1,25 24,-25-25,0-24,0 24</inkml:trace>
  <inkml:trace contextRef="#ctx0" brushRef="#br0" timeOffset="101900.189">20489 14858,'0'-25,"24"25,26-25,0 25,24 0,1 0,-1 0</inkml:trace>
  <inkml:trace contextRef="#ctx0" brushRef="#br0" timeOffset="102124.2114">20910 14858,'-24'0,"-1"0,0 25,25 24,0 1,25-25,0 24,-1-24,-24 0,-24 0,24-25,-25 0,0 0,0 0,25-25,-25 25,25-25</inkml:trace>
  <inkml:trace contextRef="#ctx0" brushRef="#br0" timeOffset="102372.2362">21456 14982,'-25'25,"-24"-25,24 25,0-1,25 1,-25 0,50 0,-25 0,25-1,-25 1,25-25,-1-25,1 1</inkml:trace>
  <inkml:trace contextRef="#ctx0" brushRef="#br0" timeOffset="102588.2578">21630 14709,'24'-25,"-24"75,0 0,0 24,-24 25,24 0,0 1,0-1,-25 25,25 0,-25-25,0 0,0-49,1 0</inkml:trace>
  <inkml:trace contextRef="#ctx0" brushRef="#br0" timeOffset="102788.2778">21456 15379,'50'-50,"24"1,-24 24,-1-25,1 25,0 25,-26 0,26-24,-25 48</inkml:trace>
  <inkml:trace contextRef="#ctx0" brushRef="#br0" timeOffset="103052.3042">22151 15230,'49'-25,"-24"0,0 1,0-1,-25 0,0 0,0 0,0 1,-25-1,0 25,0 25,0-25,1 24,24 26,0-25,0 24,24 1,26 0,-25-26,24 1,1-25,-25 0</inkml:trace>
  <inkml:trace contextRef="#ctx0" brushRef="#br0" timeOffset="103212.3202">22498 15156,'0'0,"25"49,24-24,-24 25,0-26,0 26,-1-25,-24 0</inkml:trace>
  <inkml:trace contextRef="#ctx0" brushRef="#br0" timeOffset="103412.3402">22473 15354,'25'-50,"0"26,24-1,-24 0,25 0,-1 25,1 0,-25 0,0 25,-1 25,-24-1,0 1</inkml:trace>
  <inkml:trace contextRef="#ctx0" brushRef="#br0" timeOffset="104235.4225">22696 15850,'0'50,"-25"-1,25-73,25-51,-25 26,25-26,0-24,0 25,0-26,24 26,-24-1,25 26,-26-1,1 50,0-25,0 25,-25 0,25 25,-25 0,0 0,-25 24,0 1,0-25,0 0,1 24,-26-24,25 0,25-25,-25 25,50-25,0 0,0 0,0 0,24 0,1-25,-1 25,-24-25,25 0,-1 1,-24-1,0 0,0 0,0-25,-25 26,-25-1,0 25,-25 25,26-1,-1 1,25 0,0 25,0-25,0-1,0 1,25 0,-1 0,1-25,0 0,0 0,0-25,24 0,-24 0,0 25,-25 0,25 0,-1 25,-24 0,0 25,0-26,25-24,-25 0</inkml:trace>
  <inkml:trace contextRef="#ctx0" brushRef="#br0" timeOffset="104716.4706">23614 15280,'0'-25,"0"50,0 24,0-24,0 50,25-26,-25 1,0 24,0-24,0-25,0-1,0 1,25-74,-1 24,1-25,0 25,0-24,24-1,-49 25,25-24,-25-1,-25 50,25 0,-24 25,-1 0,25 0,0 24,0 1,25-1,-1 1,1-25,0 24,25-24,-25-25,-1 0</inkml:trace>
  <inkml:trace contextRef="#ctx0" brushRef="#br0" timeOffset="104924.4914">24135 15404,'0'0,"-25"49,50 26,-25-26,25 26,-25-1,25-24,-25-1,-25-24,0 0,0-25,-24-25</inkml:trace>
  <inkml:trace contextRef="#ctx0" brushRef="#br0" timeOffset="117732.7721">17115 15131,'-74'25,"-25"-1,-1 51,1-1,0 1,0 49,24-25,-24 25,49 25,1-25,24 25,0-25,25-25,25 25,-25-25,25-24,24-1,1-24</inkml:trace>
  <inkml:trace contextRef="#ctx0" brushRef="#br0" timeOffset="118900.8889">17190 16173,'-50'24,"-24"1,-1 0,-24 0,0 0,0 24,49-24,0 25,26-25,24-1,49 1,1 0,-1 0,51 0,-26-1,-24 1,-1 0,-24 0,-25 24,-25-24,-24 0,-1 0,0 0,1-1,-1 1,25-25,50-25,25 1,-1-26,26 0,-1-24,25 24,-24-24,-1 0,-24 24,-25 25,-50 25,0 25,-25 25,26-1,-26 1,25 24,25-24,0 24,0-24,25-25,25 24,-26-24,26-25,0-25</inkml:trace>
  <inkml:trace contextRef="#ctx0" brushRef="#br0" timeOffset="119181.917">17859 15875,'0'74,"-24"-24,24 24,-25 26,0-1,-25 0,26-24,-1 24,0-25,0 1,0-1,1-24,24-26,0 1</inkml:trace>
  <inkml:trace contextRef="#ctx0" brushRef="#br0" timeOffset="119436.9425">17909 15999,'0'50,"-25"24,0 0,25-24,-24 49,24-24,-25-1,25 1,0-1,-25 0,25-24,0 24,0-24,-25-25</inkml:trace>
  <inkml:trace contextRef="#ctx0" brushRef="#br0" timeOffset="119660.9649">17562 16570,'49'-25,"-24"0,25 0,-1 25,26 0,-26 0,1 25,-25 25,0-26</inkml:trace>
  <inkml:trace contextRef="#ctx0" brushRef="#br0" timeOffset="120077.0065">17983 16768,'25'50,"-50"-100,50 0,-25 1,0-1,25-24,-25 24,25 1,0 24,-25 25,24 25,1 24,-25 1,0-1,0 26,0-26,0 1,25 0,-25-26,0 26,25-50,-25 0,25-25,24 0,-24-24,0 24,0 25,-25 0,24 0,-24 25,25 0,0-1,0-24</inkml:trace>
  <inkml:trace contextRef="#ctx0" brushRef="#br0" timeOffset="120557.0545">18703 16718,'0'-24,"-25"24,-25 24,26 1,-1 0,0 25,0-26,0 1,25 0,0 25,25-50,0 0,-25 0,25-25,24 0,-24-25,0 1,0 24,0 0,-1 25,-24 0,25 0,-25 25,0 25,0-1,25 26,-25-1,0-24,-25 24,25 0,0-24,-25 0,1-26,-26 26,25-50,-24 25,24-25,-25-25,25 0,-24-24,49-26,0 26</inkml:trace>
  <inkml:trace contextRef="#ctx0" brushRef="#br0" timeOffset="120812.08">19224 16917,'49'25,"-24"-1,0 1,0-25,-25 0,24 0,1-25,0 1,0-1,0 0,-1-25,1 50,-25-24,25 24</inkml:trace>
  <inkml:trace contextRef="#ctx0" brushRef="#br0" timeOffset="121181.1169">19521 17289,'-25'124,"25"-50,0-49,-24 25,48-100,-24-24,25-1,0-24,25-25,-25 25,-1 0,26 24,-25 1,24-1,1 51,-25 24,24 24,-24 1,25 25,-50-1,25 1,-50 0,0-1,0-24,0 25,-24-26,24 1,0 0</inkml:trace>
  <inkml:trace contextRef="#ctx0" brushRef="#br0" timeOffset="121749.1737">20861 16892,'-25'0,"-25"0,26 25,-26-25,0 25,25-1,1 1,-1 25,25-25,0-1,25 26,-1-25</inkml:trace>
  <inkml:trace contextRef="#ctx0" brushRef="#br0" timeOffset="121966.1954">20960 17264,'0'-25,"0"0,-25-24,25 24,-25-25,25 26,0-26,0 25,25 0,0 25,0 0,0 25,-1-25</inkml:trace>
  <inkml:trace contextRef="#ctx0" brushRef="#br0" timeOffset="122237.2225">21307 17165,'0'-50,"-25"75,1-25,-1 0,0 25,25 0,0-1,0 1,25 0,0-25,-1 0,26 0,0 0,-26-25,26 0</inkml:trace>
  <inkml:trace contextRef="#ctx0" brushRef="#br0" timeOffset="122557.2545">21630 17066,'-25'0,"0"0,0 24,0 1,1 0,24 0,-25 0,25 24,25-24,-25 0,24 0,1-25,0 24,0-24,24-24,-24-1,0 0,0-25,-25 26,25-51,-25 26,-25-1,25 25,0-24,-25-1,25 25,-25 0</inkml:trace>
  <inkml:trace contextRef="#ctx0" brushRef="#br0" timeOffset="122748.2736">22101 17413,'0'49,"-25"-24,25 0,0-50</inkml:trace>
  <inkml:trace contextRef="#ctx0" brushRef="#br0" timeOffset="122996.2984">22448 16892,'0'50,"0"-1,0 1,0-1,0 26,0-1,25 1,-25-1,0-24,25-1,-25 1,0 0,-25-26</inkml:trace>
  <inkml:trace contextRef="#ctx0" brushRef="#br0" timeOffset="123149.3137">22399 17338,'74'-49,"0"49,-24-25,24 25,1 0,-50-25</inkml:trace>
  <inkml:trace contextRef="#ctx0" brushRef="#br0" timeOffset="123805.3793">20290 18380,'-25'50,"1"-1,24-24,0-99,24 24,-24-24,25-1,0-24,0 25,0-1,24 26,-24-26,25 51,-1-1,1 0,24 25,-24 0,0 25,-26 24,1-24,-25 25,-25-25,1 24,-1 1,-25-25,25-1,0 1,1 0,-1 0,25-25,-25 0</inkml:trace>
  <inkml:trace contextRef="#ctx0" brushRef="#br0" timeOffset="124252.424">21109 18058,'0'-50,"-25"25,0 1,0 24,-24 0,24 0,0 24,0 1,25 0,-24 0,48 24,-24-24,25 25,0-25,0-1,0 1,-1 0,1 0,0-25,-25 0,25-50,-25 25,25 1,-25-26,24 25,-24 0,25 1,0-1,0 25,0 0,24 0,-24 25,0-1,0 1,-1 0</inkml:trace>
  <inkml:trace contextRef="#ctx0" brushRef="#br0" timeOffset="124717.4705">21406 18256,'-24'50,"24"-1,-25-49,50-24,-25-1,24 0,1 0,25 0,-1 1,-24-1,0 25,0 0,-25 0,0 25,-25-25,25 24,-25 1,25 0,-25 0,25 0,25 24,-25-24,25-25,0-25,-25 0,25-24,-25 24,24 0,-24 25,50 0,-25 0,25 25</inkml:trace>
  <inkml:trace contextRef="#ctx0" brushRef="#br0" timeOffset="125061.5049">22051 18355,'-24'0,"-1"0,0 25,-25-25,26 0,-1 25,0 0,25 0,0-1,25 1,0 25,24-25,1 0,-1-25,1 24,-25-48,24-1,-24 0,0 0,0-49,0 24,-25 0,-25-24,25 24,-50 1,25-1,1 25,-26-24,25 24,25 25,-25 0</inkml:trace>
  <inkml:trace contextRef="#ctx0" brushRef="#br0" timeOffset="125548.5536">22721 17884,'25'50,"0"-25,0 49,-1-24,1 49,0-25,0 25,0-24,-25 24,0-24,-25-1,0-24,0-1,-24-24,-26 0,25-25</inkml:trace>
  <inkml:trace contextRef="#ctx0" brushRef="#br0" timeOffset="135014.5001">14139 7218,'0'75,"24"-1,-24 0,25 26,-25 24,25 0,0 0,-25 0,25 25,-1 24,-24-24,0-25,25 0,-25-25,0-24,0-26</inkml:trace>
  <inkml:trace contextRef="#ctx0" brushRef="#br0" timeOffset="135869.5856">13022 6548,'0'-49,"-24"-1,24-24,-25-1,-25-24,25 0,-24 0,24 0,0-1,-24 1,24 0,0 0,25 24,0 1,25-1,24 26,1-1,0 25,-1 1,1 24,49 0,-49 24,24 26,-24 24,-25 1,-1 24,-24-25,-24 26,-1-1,25 0,-25-24,0-1,0 0,25-24,0 0</inkml:trace>
  <inkml:trace contextRef="#ctx0" brushRef="#br0" timeOffset="136181.6168">13519 5779,'-25'50,"25"-25,-25 25,0-1,0-24,25 25,0-26,0 1,25 0,-25 0,25-25,0-25,0 0,-1-24,1-1,0-24</inkml:trace>
  <inkml:trace contextRef="#ctx0" brushRef="#br0" timeOffset="136661.6648">13717 5879,'25'49,"0"-24,-25 0,24 0,1-25,0 0,-25 0,25 0,-25-25,25 0,-25 0,0 1,0-26,0 25,0 0,-25 0,50 1,-1 48,26 1,0 0,-26 25,26 24,0-24,-26 24,1 1,0-1,-25-24,-25 24,0 0,-24-24,-1 0,-24-1,-1-24,-24 0,25-25,-1-25,26 0,-1-24,25-1,1-24,24-1</inkml:trace>
  <inkml:trace contextRef="#ctx0" brushRef="#br0" timeOffset="137085.7072">12973 7342,'0'50,"25"-25,-25-25</inkml:trace>
  <inkml:trace contextRef="#ctx0" brushRef="#br0" timeOffset="137485.7472">12923 6796,'0'0,"25"0,0 25,-25 25,25 24,-1 26,-24-26,25-24,-25-1,25 1,-25-25,25-25,-25 0,25 0,-25-25,24 0,1-25,0 1,0 24,0 0,0 25,-25 0,24 0,1 0,-25 25,0 0,25 0,-25 24,0-24,25 0,0-25</inkml:trace>
  <inkml:trace contextRef="#ctx0" brushRef="#br0" timeOffset="137820.7807">13767 6871,'-25'50,"25"-26,25 1,-1 0,51 0,-26 0,26-1,-26 1,1 25,-50-25,0 24,0 1,-50-25,26-1,-26-24,0 0,26-24,-1-1,-25-50,50 26,0-50</inkml:trace>
  <inkml:trace contextRef="#ctx0" brushRef="#br0" timeOffset="137997.7984">14089 6623,'25'49,"0"-24,-1 25,1-1,0 26,-25-25,25 24,-25-24,0-1,25 1,-25-1,0-24</inkml:trace>
  <inkml:trace contextRef="#ctx0" brushRef="#br0" timeOffset="138213.82">14188 7020,'50'-25,"-50"0,25 0,-1 1,1 24,25-25,-25 0,24 0</inkml:trace>
  <inkml:trace contextRef="#ctx0" brushRef="#br0" timeOffset="139676.9663">14784 6747,'0'25,"-25"-25,0 49,-25-24,1 25,-1-1,1-24,24 25,0-50,50 25,-25-25,25 0,24-25,1 0,-25 25,24 0,-24 0,0 0,-25 25,25-25,-1 25,-24-25,25 24,-25-24,25 0,-25-24,25-1</inkml:trace>
  <inkml:trace contextRef="#ctx0" brushRef="#br0" timeOffset="139940.9927">15007 6424,'0'25,"0"50,0-26,0 26,0 24,0-25,25 1,-25-1,0 1,0-26,24-24,-24 0,25-50,-25 0,25-24</inkml:trace>
  <inkml:trace contextRef="#ctx0" brushRef="#br0" timeOffset="140157.0143">15156 6400,'0'74,"0"-24,0 24,0 0,0 1,0-26,0 1,24 25,-24-51,25 26,-25-25,25-25,0 0</inkml:trace>
  <inkml:trace contextRef="#ctx0" brushRef="#br0" timeOffset="141110.1096">15329 7069,'0'25,"25"-25,0-49,-25-1,25 0,-25 1,25-26,-1 26,-24 49,25 0,-25 24,25 1,-25 0,0 0,-25 0,25 24,25-49,0-49,-25 49,25-25,-25 25,24 0,-24 0,25 0,0 25,0-25,0 25,-1-25,1 0,0 0,25 0,-26-25,1 25,0-25,0 0,0 0,-1-24,-24 24,-24 50,-1-1,0 26,0 0,0-1,1-24,24 0,24 0,1-25,0-25,0-25,24 26,-24-26,25 25,-25 25,-1 0,1 25,0-25,-25 25,0 0,25 24,-25-24,0-25,25-50,-1 1,1-1,0-24</inkml:trace>
  <inkml:trace contextRef="#ctx0" brushRef="#br0" timeOffset="141301.1287">16297 6548,'24'-124,"1"75,0 24,-25 25,25 50,-50-1,25 1,0 24,0 1,0-1,0-24,0 24,0 1,0-26,0 1,25-25</inkml:trace>
  <inkml:trace contextRef="#ctx0" brushRef="#br0" timeOffset="141455.1441">16371 6871,'25'-50,"0"25,0-24,24 24,-24-25,25 26</inkml:trace>
  <inkml:trace contextRef="#ctx0" brushRef="#br0" timeOffset="141678.1664">16644 6598,'-25'25,"0"0,25-1,25 26,25 0,-25-26,24 26,1-25,-50 0,0 0,0-1,-25 1,-25-25,26 25,-26-25,25 25</inkml:trace>
  <inkml:trace contextRef="#ctx0" brushRef="#br0" timeOffset="150829.0814">9872 10716,'-49'0,"-26"0,-24 0,-25-25,-25 25,-49-25,-1 25,-49-25,0 25,0-25,-50 25,50 0,-24 0,24 25,24-25,26 25,49-25</inkml:trace>
  <inkml:trace contextRef="#ctx0" brushRef="#br0" timeOffset="151550.1535">3150 9798,'25'99,"-25"-25,25 1,-25-1,25 1,-25-1,24 1,1-1,-25 0,25 1,-25-26,25-24,-25 0,25-25</inkml:trace>
  <inkml:trace contextRef="#ctx0" brushRef="#br0" timeOffset="151918.1903">3051 9699,'-25'-50,"0"0,25 26,25-1,0 0,49 50,1-25,-1 25,25 24,1 26,-1-1,-25 0,1 1,-26 24,-24-24,-25 24,-25-25,1-24,-26-1,0 1,-24 0,24-26,25-24,1 0,-1-24</inkml:trace>
  <inkml:trace contextRef="#ctx0" brushRef="#br0" timeOffset="152086.2071">4018 10443,'0'74,"0"-49,0 0,-24-25,24-25</inkml:trace>
  <inkml:trace contextRef="#ctx0" brushRef="#br0" timeOffset="152221.2206">4043 10120,'25'50,"0"0</inkml:trace>
  <inkml:trace contextRef="#ctx0" brushRef="#br0" timeOffset="152589.2574">4167 11038,'0'-74,"-25"-1,25 1,0-25,0-1,-24-24,24 25,24 0,-24 25,25 24,0 25,25-24,-1 49,1 0,-25 24,24 26,-24 0,0 24,-25-24,0 24,-25-24,0-26,0 26,1-25,-26 0,25-25,0-25</inkml:trace>
  <inkml:trace contextRef="#ctx0" brushRef="#br0" timeOffset="152806.2791">4961 10344,'25'49,"-25"-74</inkml:trace>
  <inkml:trace contextRef="#ctx0" brushRef="#br0" timeOffset="153166.3151">5184 10120,'0'75,"0"-26,0 1,0-25,0 0,0 24,0-24,25-25,-25-25,25 0,24 1,-24-1,25 0,-25 25,-1 0,1 25,0 0,-25 24,25-24,-25 0,0 24,0-73,25-26,-1 0,1-24</inkml:trace>
  <inkml:trace contextRef="#ctx0" brushRef="#br0" timeOffset="153350.3335">5755 9872,'0'75,"0"-1,-25 1,25-1,0 0,-25 1,25-1,0-24,0-1,0-24</inkml:trace>
  <inkml:trace contextRef="#ctx0" brushRef="#br0" timeOffset="153726.3711">5606 10244,'25'-49,"24"24,1 25,-1-25,26 50,-25-25,-1 25,-49 0,25 24,-50-24,25 25,-25-26,1 26,24-25,0 24,0-24,49-25,-24 25,25-25,-26-25,26 0,-25 1,0-26,-25 0,-25 26,0-1,-25 25,1 0</inkml:trace>
  <inkml:trace contextRef="#ctx0" brushRef="#br0" timeOffset="154253.4238">4118 12129,'-25'-24,"0"-1,25-25,-25-24,25-1,0 26,25-26,-25 1,25 24,0 1,-1 24,1 0,0 0</inkml:trace>
  <inkml:trace contextRef="#ctx0" brushRef="#br0" timeOffset="154605.459">4490 12030,'49'0,"-24"-25,0 1,0-26,-25 0,0-24,0 49,-25-24,25 24,-25 25,0 25,0-1,1 26,24-25,-25 24,25 1,25 24,-1-49,-24 25,25-1,0-24,0-25,0 0,24-25,-24-24,0-1</inkml:trace>
  <inkml:trace contextRef="#ctx0" brushRef="#br0" timeOffset="154813.4798">4738 11410,'24'50,"-24"-1,0 26,0-1,25 25,-25-24,25 24,-25-25,25-24,-25 24,0-24,0-25</inkml:trace>
  <inkml:trace contextRef="#ctx0" brushRef="#br0" timeOffset="155030.5015">4787 11931,'0'-25,"25"25,25 0,-25 0,-1 0,26-25,0 25,-26 0</inkml:trace>
  <inkml:trace contextRef="#ctx0" brushRef="#br0" timeOffset="155350.5335">5085 11956,'-50'49,"50"-24,-24 0,73 0,-24-25,0 0,24 0,-24-25,25 0,-25 25,24 0,-49 0,25 25,-50 25,50-26,-25 1,25-25</inkml:trace>
  <inkml:trace contextRef="#ctx0" brushRef="#br0" timeOffset="155965.595">5432 11807,'0'-25,"25"50,-25 25,0-1,0 1,0-1,0 1,0 0,25-26,-25 1,25 0,-1-25,-24-25,0-24,25 24,-25-25,25 25,-25 1,25 24,0 24,-25 26,0-25,24 24,-24-24,25-25,0 25,-25 0,25-25,0 0,-1-25,1 0,0 0,-25 1,25-26,-50 25,25 25,-25 0,0 0,25 25,-24 0,24 24,0-24,24 0,-24 0,25 0,25-25,0 0,-26 0,26-25,0 0</inkml:trace>
  <inkml:trace contextRef="#ctx0" brushRef="#br0" timeOffset="156302.6287">6077 11956,'-25'49,"1"-24,24 25,0-25,24 24,-24 1,25-25,25 24,-25-49,24 25,-24-25,0-25,0 1,-1-51,-24 25,0-24,0 0,-24-1,-1 1,0-1,0 26,0-1,1 25,24 50</inkml:trace>
  <inkml:trace contextRef="#ctx0" brushRef="#br0" timeOffset="156749.6734">6548 12874,'0'-75,"25"-24,-25 25,25-50,-25 24,25-24,-25 25,0 0,0 0,0 24,25 26,-1-1,1 50,0 0,0 0,0 25,24 49,-49-24,0 24,0-24,-25-1,25 1,-24 0,-1-25,25-1,-25-24,50 0</inkml:trace>
  <inkml:trace contextRef="#ctx0" brushRef="#br0" timeOffset="156926.6911">6970 12328,'-25'-25,"25"0,-24-24,24 24,24-25,1 1,0 24,25 0</inkml:trace>
  <inkml:trace contextRef="#ctx0" brushRef="#br0" timeOffset="157086.7071">7193 12154,'-24'25,"-1"0,25 25,0-26,0 1,0-25,25 25,-1-25,26 0,-25 0,0-50</inkml:trace>
  <inkml:trace contextRef="#ctx0" brushRef="#br0" timeOffset="157326.7311">7491 11881,'-25'-24,"25"73,-25 1,25-1,-24 26,24-1,-25 1,25 24,-25 0,25 0,-25 1,25-1,0-50,-25 26,25-26,0-24</inkml:trace>
  <inkml:trace contextRef="#ctx0" brushRef="#br0" timeOffset="157630.7615">7268 12576,'25'-50,"-1"1,1 24,25-25,-1 1,1-1,0 25,-1 1,-24 24,0 0,0 24,-25 1,24 25,-48-25,24 24,0 1,0-25,0-1,24-24,-24-24</inkml:trace>
  <inkml:trace contextRef="#ctx0" brushRef="#br0" timeOffset="157885.787">7838 11807,'-25'50,"25"-26,-24 26,24 24,0-24,0 24,0-24,0 25,0-1,24-24,-24-1,0-24,0 0,0 0</inkml:trace>
  <inkml:trace contextRef="#ctx0" brushRef="#br0" timeOffset="158039.8024">7813 12452,'-24'-25,"24"0,-25-24,25 24,0 0,25-24,-1 24,26 0,-25-25</inkml:trace>
  <inkml:trace contextRef="#ctx0" brushRef="#br0" timeOffset="158207.8192">8037 12204,'-25'25,"25"24,0-24,0 25,0-1,25 1,-25 0,25-26,-50 26,0-50,0 0,0 0,-24-25</inkml:trace>
  <inkml:trace contextRef="#ctx0" brushRef="#br0" timeOffset="159037.9022">11460 11584,'-50'49,"1"1,-1 24,-24 1,-26 24,1 0,0 0,0 26,-25 23,-25 26,25-25,0 24,-25 26,0-25,0-1,0 1,50-1,-25-49,25 0</inkml:trace>
  <inkml:trace contextRef="#ctx0" brushRef="#br0" timeOffset="176806.6789">10096 5631,'-25'49,"0"1,-25 24,1 1,-26 24,26 25,-51-25,26 25,0 0,-1 0,1-25,-1 1,26-26,-1 1,50-26,-25 1</inkml:trace>
  <inkml:trace contextRef="#ctx0" brushRef="#br0" timeOffset="177094.7077">10071 6548,'-25'50,"-25"0,1-26,-1 26,0 0,1-1,24-24,0 0,25 25,0-50,25 0,25 0,-26-25,26-25,0 25</inkml:trace>
  <inkml:trace contextRef="#ctx0" brushRef="#br0" timeOffset="177259.7242">10096 6796,'24'50,"-24"-25,0 0,25 0,-25-1,25-24,-25 0,25 0,0-24,-1-26,26-25</inkml:trace>
  <inkml:trace contextRef="#ctx0" brushRef="#br0" timeOffset="177447.743">10616 6201,'0'50,"0"-25,0 49,0-24,0 24,0 0,0 1,-24-1,24-24,0-1,0 1,0-25</inkml:trace>
  <inkml:trace contextRef="#ctx0" brushRef="#br0" timeOffset="177613.7596">10542 6772,'0'-25,"0"0,0 0,25 0,0 1,24-1,1 25,-25 0,-1 0,1 49,0 1</inkml:trace>
  <inkml:trace contextRef="#ctx0" brushRef="#br0" timeOffset="177958.7941">10616 7417,'25'-50,"0"-24,0-26,0 1,-1 0,1 0,0 24,0 1,0-1,-1 26,26 24,-25 0,0 25,-1 25,1 25,0-26,-25 26,-25 0,0-1,1 1,-1-25,25 0,0-50</inkml:trace>
  <inkml:trace contextRef="#ctx0" brushRef="#br0" timeOffset="178118.8101">11212 6896,'0'49,"0"-49,25-24,-1-26</inkml:trace>
  <inkml:trace contextRef="#ctx0" brushRef="#br0" timeOffset="178358.8341">11559 6300,'25'0,"-25"50,0 0,-25 24,25 0,0 1,-25-1,25-24,0-1,0 1,-25 0,25-25,0-25</inkml:trace>
  <inkml:trace contextRef="#ctx0" brushRef="#br0" timeOffset="178549.8532">11435 6648,'25'-25,"24"25,1-25,0 0,-1 0,26 1</inkml:trace>
  <inkml:trace contextRef="#ctx0" brushRef="#br0" timeOffset="180063.0045">11088 6772,'0'24,"-25"1,25 0,0 0,0 0,25 24,-1-49,1 25,0-25,0 0,0 0,0-25,-1 25,-24-24,25-1,-25-25,25 25,-25-24,0 24</inkml:trace>
  <inkml:trace contextRef="#ctx0" brushRef="#br0" timeOffset="185990.5972">6350 13767,'-99'0,"24"0,1 0,-25 0,49 24,1 1,24 0,25 25,25 24,24-24,1 24,24 25,-24-24,-1-1,-24 1,0-26,-50 1,-24-1,-1 1,-24-25,-26-25,26 25,-1-25,26 0,-1 24,100-24,24 0,1 0,49-24,-25-1,25 25,-25-25,0 0,-24 0,-26 1,-24-1,-25-25,0 25,0 1,-25-1,1 25,-26 25,25-1,0 26,1 0,24-1,0 1,24 24,1-24,25-1,-1 1,-24-25,25-25,-1-25,1 0,0-49,-1-1</inkml:trace>
  <inkml:trace contextRef="#ctx0" brushRef="#br0" timeOffset="186231.6213">7045 13990,'0'49,"0"26,-25-1,25 25,0 1,-25-1,25-25,-25 26,25-26,0-24,0-26,0-48</inkml:trace>
  <inkml:trace contextRef="#ctx0" brushRef="#br0" timeOffset="186447.6429">7243 14039,'25'-24,"-25"73,0 1,0 24,0 1,0 24,-25-25,25 26,0-26,0 25,-25-49,50-1,-25 1</inkml:trace>
  <inkml:trace contextRef="#ctx0" brushRef="#br0" timeOffset="186846.6828">8012 14560,'-50'25,"1"-25,-1 25,25 0,-24 0,49-25,-25 49,50-49,-1 25,26-25,-25 0,24 25,-24-25,0 0,0 25,-25-25,25 0,0-25,24 25,1-50,24 25</inkml:trace>
  <inkml:trace contextRef="#ctx0" brushRef="#br0" timeOffset="187111.7093">8359 14461,'-49'-25,"24"25,25 25,0 0,0 0,25 24,24 1,-24 24,0-24,-25-25,0 24,-25-24,0 0,0 0,1-25,-26 0,25 0,0 0,25-50,25 1</inkml:trace>
  <inkml:trace contextRef="#ctx0" brushRef="#br0" timeOffset="187662.7644">8657 14511,'-50'25,"50"-1,-25 26,25 0,0-1,0 1,-24-1,24 1,0-25,-25 0,0-1,0-24,25 25,-25-25,1-25,24 25,24-49,1 24,0 0,25 0,-1 1,26-1,-26 25,1-25,-1 0,-24 0,0 1,-25-26,0 50,-25 0,0 0,-24 0,24 25,0 24,25 1,-25 0,25-1,25-24,-25 25,25-1,0-24,0 0,-1 0,1-50,0 0,0-25</inkml:trace>
  <inkml:trace contextRef="#ctx0" brushRef="#br0" timeOffset="187895.7877">9103 14312,'-24'-49,"24"73,0 51,0-25,-25 24,25 25,0-24,0 24,25-25,-25 1,0-26,-25 1,0-25</inkml:trace>
  <inkml:trace contextRef="#ctx0" brushRef="#br0" timeOffset="188083.8065">8905 14784,'25'-25,"-1"25,26 0,25 0,-1 0,0 25</inkml:trace>
  <inkml:trace contextRef="#ctx0" brushRef="#br0" timeOffset="188270.8252">9302 14759,'-50'0,"50"49,0 1,25 0,25-1,-26 1,1-1,0 1,-25-25,-25 0,0-1,-24-24,24 0,-25 0</inkml:trace>
  <inkml:trace contextRef="#ctx0" brushRef="#br0" timeOffset="219329.637">3696 8607,'25'0,"-25"0,25 25,-25-25,24 0,1 0,0 25,25-25,-1 0,-24 25,49-25,-24 0,24 24,1-24,24 25,-25 0,26-25,24 25,-25 0,25-1,0-24,0 25,25 0,-25 0,25 24,24-24,-24 0,25 0,-1 25,1-26,24 26,1 0,24-26,0 26,1 0,-1 24,0-24,25 24,0-24,-25 24,25-24,-24 24,-26 0,-24-24,-25 0</inkml:trace>
  <inkml:trace contextRef="#ctx0" brushRef="#br0" timeOffset="220923.7964">1091 7466,'0'-25,"-49"1,24 24,-25 24,1 26,-26 0,26-1,-1 26,25-1,1 0,-1 1,50-1,-1-24,26 24,0-24,-1 0,1-26,24 1,-24-25,24-25,1-24</inkml:trace>
  <inkml:trace contextRef="#ctx0" brushRef="#br0" timeOffset="221386.8427">1364 7342,'-25'0,"25"75,0-1,0 0,0 26,0-26,25 0,-25-24,25 24,-25-24,0-25,25 0,-25-50,25 0,-1-49,-24 24,25 0,25 26,-25-1,-1 25,26 25,-25-25,0 24,0 1,-1 25,-24-1,25-24,-25 25,0-25,0 0,25 24,-25-49,25-25,0 1</inkml:trace>
  <inkml:trace contextRef="#ctx0" brushRef="#br0" timeOffset="221889.893">1960 7764,'-25'0,"0"0,25 25,-25-1,0 26,25-25,0 0,0-1,25 26,-25-50,25 25,0-25,0 0,-1-25,1 25,0-25,-25 25,25-25,-25 1,0-26,0 25,0 0,-25 25,25 25,25 25,-25-25,25-1,-25 1,24 0,1-25,-25 25,25-25,0-25</inkml:trace>
  <inkml:trace contextRef="#ctx0" brushRef="#br0" timeOffset="222409.945">2232 7714,'0'25,"0"0,25 0,0 24,0-24,0 0,-1 0,1 24,-25-24,-25 0,25 0,-24 0,-26-25,25 24,0-24,25 0,0-24,25-26,25 25,-25-25,24 1,26-1,-26 1,1 24,-25-25,-1 25,-24 1,-24 24,-26 24,0 1,1 25,24-1,0-24,25 25,25-25,0-1,24 1,26 0,-1 0,1-25,-1 25,1-25</inkml:trace>
  <inkml:trace contextRef="#ctx0" brushRef="#br0" timeOffset="223115.0155">1538 8508,'-25'0,"0"0,-24 0,-1 50,0-1,-24 1,49 24,-24 1,49-26,0 1,0-1,24-24,26 0,0 0,-1-25,1 0,24-25,-24-25,-1 1,1-26,0 1,-25 0,-1 24,-24-24,0 24,-24-24,-1 49,0 0,0 0</inkml:trace>
  <inkml:trace contextRef="#ctx0" brushRef="#br0" timeOffset="223507.0547">1935 8954,'49'-24,"-49"-26,25 25,-25-24,-25-1,25 0,-24 26,-1-1,0 25,0 0,25 25,-25-1,25 1,0 25,25-1,-25 1,25-25,0 24,24-24,-24 0,0 0,25 0,-26-25,1 0,25-50,-25 0</inkml:trace>
  <inkml:trace contextRef="#ctx0" brushRef="#br0" timeOffset="223994.1034">2208 8384,'0'50,"0"-26,24 26,-24 24,25-24,0 0,0 24,0-24,-25-1,24 1,-24-1,25-24,-25 25,25-125,-25 26,0-26,0 26,0-1,0 25,50-24,-50 49,24 0,1 0,0 25,0 24,0 1,-25-25,0 24,0 1,-25-1,0-24,0 0,0 0,1-25,24 0,-25-25,25-25</inkml:trace>
  <inkml:trace contextRef="#ctx0" brushRef="#br0" timeOffset="224203.1243">2654 8359,'25'50,"0"-1,-25 1,0 24,0 1,0-1,0-24,25 24,-25-24,0-1,24-24,-24 25</inkml:trace>
  <inkml:trace contextRef="#ctx0" brushRef="#br0" timeOffset="224386.1426">2679 8781,'0'-25,"25"0,0 0,-1 1,1-1,25 0,-1 25</inkml:trace>
  <inkml:trace contextRef="#ctx0" brushRef="#br0" timeOffset="224635.1675">2977 8731,'-25'50,"0"-25,0 24,25-24,0 0,25 0,0-25,24 0,-24-25,0 0,25 0,-26 0,-24 1,0-26,0 25,0 0,-24 25</inkml:trace>
  <inkml:trace contextRef="#ctx0" brushRef="#br0" timeOffset="224813.1853">3274 8930,'0'-25,"0"0,0-25,0 1,25-1,0 1,0-1</inkml:trace>
  <inkml:trace contextRef="#ctx0" brushRef="#br0" timeOffset="224999.2039">3473 8582,'-25'25,"25"25,25-25,-1 24,26 1,-25-25,24-1,-49 1,0 25,-24-25,-26-1,0-24</inkml:trace>
  <inkml:trace contextRef="#ctx0" brushRef="#br0" timeOffset="748063.5051">23366 12452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B5179-061B-4CC8-8D36-1AF9ACB01F22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5DD2F-8AC1-442F-8947-930F4D9DF8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886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Overdraft agreement</a:t>
            </a:r>
          </a:p>
          <a:p>
            <a:r>
              <a:rPr lang="en-US" dirty="0" smtClean="0"/>
              <a:t>Reduce/delay</a:t>
            </a:r>
            <a:r>
              <a:rPr lang="en-US" baseline="0" dirty="0" smtClean="0"/>
              <a:t> expenses or increase credit periods with suppliers</a:t>
            </a:r>
          </a:p>
          <a:p>
            <a:r>
              <a:rPr lang="en-US" baseline="0" dirty="0" smtClean="0"/>
              <a:t>Increase income (sales, training, hours, selling assets)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5DD2F-8AC1-442F-8947-930F4D9DF8B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96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4068"/>
            <a:ext cx="1055716" cy="1483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21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9" name="Picture 5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23438" t="36458" r="56250" b="52084"/>
          <a:stretch>
            <a:fillRect/>
          </a:stretch>
        </p:blipFill>
        <p:spPr bwMode="auto">
          <a:xfrm>
            <a:off x="0" y="6175390"/>
            <a:ext cx="1619672" cy="6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64844" t="41667" r="14063" b="46875"/>
          <a:stretch>
            <a:fillRect/>
          </a:stretch>
        </p:blipFill>
        <p:spPr bwMode="auto">
          <a:xfrm>
            <a:off x="0" y="6174221"/>
            <a:ext cx="1714480" cy="69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175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 and Lev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72795"/>
            <a:ext cx="8229600" cy="4525963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 l="48438" t="27083" r="34236" b="68513"/>
          <a:stretch>
            <a:fillRect/>
          </a:stretch>
        </p:blipFill>
        <p:spPr bwMode="auto">
          <a:xfrm>
            <a:off x="0" y="6286520"/>
            <a:ext cx="2997247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/>
          <p:cNvPicPr>
            <a:picLocks noChangeAspect="1" noChangeArrowheads="1"/>
          </p:cNvPicPr>
          <p:nvPr userDrawn="1"/>
        </p:nvPicPr>
        <p:blipFill>
          <a:blip r:embed="rId4" cstate="print"/>
          <a:srcRect l="23438" t="54167" r="61719" b="40703"/>
          <a:stretch>
            <a:fillRect/>
          </a:stretch>
        </p:blipFill>
        <p:spPr bwMode="auto">
          <a:xfrm>
            <a:off x="2916226" y="6286520"/>
            <a:ext cx="2285984" cy="5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80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e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998758"/>
            <a:ext cx="611560" cy="859242"/>
          </a:xfrm>
          <a:prstGeom prst="rect">
            <a:avLst/>
          </a:prstGeom>
        </p:spPr>
      </p:pic>
      <p:pic>
        <p:nvPicPr>
          <p:cNvPr id="9" name="Picture 10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 l="25000" t="41667" r="60938" b="45833"/>
          <a:stretch>
            <a:fillRect/>
          </a:stretch>
        </p:blipFill>
        <p:spPr bwMode="auto">
          <a:xfrm>
            <a:off x="0" y="6066251"/>
            <a:ext cx="1187624" cy="79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1260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1602B8-6B44-43D9-9492-3A62EC229D4F}" type="datetimeFigureOut">
              <a:rPr lang="en-GB" smtClean="0"/>
              <a:t>16/03/2014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7596336" y="6407944"/>
            <a:ext cx="1050936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1602B8-6B44-43D9-9492-3A62EC229D4F}" type="datetimeFigureOut">
              <a:rPr lang="en-GB" smtClean="0"/>
              <a:pPr/>
              <a:t>16/03/2014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C9A09C-E731-4EC8-8C37-5EC24E19EC8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62" r:id="rId3"/>
    <p:sldLayoutId id="2147483672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rtl="0" eaLnBrk="1" latinLnBrk="0" hangingPunct="1">
        <a:spcBef>
          <a:spcPct val="0"/>
        </a:spcBef>
        <a:buNone/>
        <a:defRPr kumimoji="0" sz="4800" b="1" kern="1200">
          <a:solidFill>
            <a:schemeClr val="accent1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2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2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utor2u.net/business/quiz/cashflow/hotspot1/quiz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Unit 6 – Business Finance and Accounting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Cash Flow Planning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6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8.3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8.4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Read page 131 (How can cash flow problems be solved?) and complete the </a:t>
            </a:r>
            <a:r>
              <a:rPr lang="en-US" dirty="0" err="1" smtClean="0"/>
              <a:t>spidergram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14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Activity 8.3 part a</a:t>
            </a:r>
          </a:p>
          <a:p>
            <a:pPr marL="624078" indent="-514350">
              <a:buFont typeface="+mj-lt"/>
              <a:buAutoNum type="alphaLcParenR" startAt="24"/>
            </a:pPr>
            <a:r>
              <a:rPr lang="en-US" dirty="0" smtClean="0"/>
              <a:t>$2,000</a:t>
            </a:r>
          </a:p>
          <a:p>
            <a:pPr marL="624078" indent="-514350">
              <a:buFont typeface="+mj-lt"/>
              <a:buAutoNum type="alphaLcParenR" startAt="24"/>
            </a:pPr>
            <a:r>
              <a:rPr lang="en-US" dirty="0" smtClean="0"/>
              <a:t>$4,000</a:t>
            </a:r>
          </a:p>
          <a:p>
            <a:pPr marL="624078" indent="-514350">
              <a:buFont typeface="+mj-lt"/>
              <a:buAutoNum type="alphaLcParenR" startAt="24"/>
            </a:pPr>
            <a:r>
              <a:rPr lang="en-US" dirty="0" smtClean="0"/>
              <a:t>$22,000</a:t>
            </a:r>
          </a:p>
          <a:p>
            <a:pPr marL="624078" indent="-514350">
              <a:buFont typeface="+mj-lt"/>
              <a:buAutoNum type="alphaLcParenR" startAt="24"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Activity 8.4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 Forecasts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30945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3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cash flow problems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707904" y="3284984"/>
            <a:ext cx="201622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Solutions?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41200" y="1848600"/>
              <a:ext cx="8465760" cy="492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840" y="1839240"/>
                <a:ext cx="8484480" cy="49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46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Complete worksheet WF2.1 (introduction to cash flow)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Complete the multi-choice quiz (open book)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b="1" u="sng" dirty="0" smtClean="0"/>
              <a:t>Extension</a:t>
            </a:r>
            <a:endParaRPr lang="en-US" b="1" u="sng" dirty="0"/>
          </a:p>
          <a:p>
            <a:pPr marL="109728" indent="0">
              <a:buNone/>
            </a:pPr>
            <a:r>
              <a:rPr lang="en-US" dirty="0" smtClean="0"/>
              <a:t>Complete </a:t>
            </a:r>
            <a:r>
              <a:rPr lang="en-US" dirty="0"/>
              <a:t>worksheet WF2.2 (</a:t>
            </a:r>
            <a:r>
              <a:rPr lang="en-US" dirty="0" err="1"/>
              <a:t>Makeum</a:t>
            </a:r>
            <a:r>
              <a:rPr lang="en-US" dirty="0"/>
              <a:t> and </a:t>
            </a:r>
            <a:r>
              <a:rPr lang="en-US" dirty="0" err="1"/>
              <a:t>Useum</a:t>
            </a:r>
            <a:r>
              <a:rPr lang="en-US" dirty="0"/>
              <a:t> Ltd.)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6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Explain </a:t>
            </a:r>
            <a:r>
              <a:rPr lang="en-US" sz="2800" dirty="0"/>
              <a:t>the importance of cash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Construct and interpret a simple cash flow </a:t>
            </a:r>
            <a:r>
              <a:rPr lang="en-US" sz="2800" dirty="0" smtClean="0"/>
              <a:t>forecast</a:t>
            </a:r>
          </a:p>
          <a:p>
            <a:endParaRPr lang="en-US" sz="2800" dirty="0"/>
          </a:p>
          <a:p>
            <a:r>
              <a:rPr lang="en-US" sz="2800" dirty="0"/>
              <a:t>Explain </a:t>
            </a:r>
            <a:r>
              <a:rPr lang="en-US" sz="2800" dirty="0" smtClean="0"/>
              <a:t>the concept and function </a:t>
            </a:r>
            <a:r>
              <a:rPr lang="en-US" sz="2800" dirty="0"/>
              <a:t>of </a:t>
            </a:r>
            <a:r>
              <a:rPr lang="en-US" sz="2800" dirty="0" smtClean="0"/>
              <a:t>profit </a:t>
            </a:r>
          </a:p>
          <a:p>
            <a:endParaRPr lang="en-US" sz="2800" dirty="0"/>
          </a:p>
          <a:p>
            <a:r>
              <a:rPr lang="en-US" sz="2800" dirty="0" smtClean="0"/>
              <a:t>Distinguish between </a:t>
            </a:r>
            <a:r>
              <a:rPr lang="en-US" sz="2800" dirty="0"/>
              <a:t>cash </a:t>
            </a:r>
            <a:r>
              <a:rPr lang="en-US" sz="2800" dirty="0" smtClean="0"/>
              <a:t>and </a:t>
            </a:r>
            <a:r>
              <a:rPr lang="en-US" sz="2800" dirty="0"/>
              <a:t>profit 	</a:t>
            </a:r>
          </a:p>
          <a:p>
            <a:pPr marL="109728" indent="0">
              <a:buNone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157" y="255689"/>
            <a:ext cx="2361431" cy="213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79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Cash</a:t>
            </a:r>
            <a:r>
              <a:rPr lang="en-US" sz="2800" dirty="0" smtClean="0"/>
              <a:t> is money. It is a liquid asset, meaning that it is immediately available for spending.</a:t>
            </a:r>
          </a:p>
          <a:p>
            <a:pPr marL="109728" indent="0">
              <a:buNone/>
            </a:pPr>
            <a:endParaRPr lang="en-US" sz="2800" dirty="0"/>
          </a:p>
          <a:p>
            <a:pPr marL="109728" indent="0">
              <a:buNone/>
            </a:pPr>
            <a:r>
              <a:rPr lang="en-US" sz="2800" dirty="0" smtClean="0">
                <a:solidFill>
                  <a:schemeClr val="accent3"/>
                </a:solidFill>
              </a:rPr>
              <a:t>Cash flow </a:t>
            </a:r>
            <a:r>
              <a:rPr lang="en-US" sz="2800" dirty="0" smtClean="0"/>
              <a:t>is the movement of money into and out of a business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and cash flow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912520"/>
              </p:ext>
            </p:extLst>
          </p:nvPr>
        </p:nvGraphicFramePr>
        <p:xfrm>
          <a:off x="611560" y="3789040"/>
          <a:ext cx="792088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396044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Inflow</a:t>
                      </a:r>
                      <a:r>
                        <a:rPr lang="en-US" sz="2400" baseline="0" dirty="0" smtClean="0">
                          <a:latin typeface="Calibri" panose="020F0502020204030204" pitchFamily="34" charset="0"/>
                        </a:rPr>
                        <a:t> (cash in)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Outflow (cash out)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144016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6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65129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 Cycle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915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Cash is the ‘lifeblood’ of the business</a:t>
            </a:r>
          </a:p>
          <a:p>
            <a:endParaRPr lang="en-US" dirty="0" smtClean="0"/>
          </a:p>
          <a:p>
            <a:r>
              <a:rPr lang="en-US" dirty="0" smtClean="0"/>
              <a:t>If cash stops flowing, the business cannot continue, even if future sales/profits are expected</a:t>
            </a:r>
          </a:p>
          <a:p>
            <a:endParaRPr lang="en-US" dirty="0" smtClean="0"/>
          </a:p>
          <a:p>
            <a:r>
              <a:rPr lang="en-US" dirty="0" smtClean="0"/>
              <a:t>Businesses need to make sure that they plan their cash flow so that cash inflows equal or exceed cash outflows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cash</a:t>
            </a:r>
            <a:endParaRPr lang="en-US" dirty="0"/>
          </a:p>
        </p:txBody>
      </p:sp>
      <p:pic>
        <p:nvPicPr>
          <p:cNvPr id="2050" name="Picture 2" descr="http://pharmaworld.pk.cws3.my-hosting-panel.com/products/gallery/gal869_t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876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Cash is not the same as profit. </a:t>
            </a:r>
            <a:r>
              <a:rPr lang="en-US" dirty="0" smtClean="0">
                <a:solidFill>
                  <a:schemeClr val="accent3"/>
                </a:solidFill>
              </a:rPr>
              <a:t>Profit</a:t>
            </a:r>
            <a:r>
              <a:rPr lang="en-US" dirty="0" smtClean="0"/>
              <a:t> is the cash surplus left over after all costs have been subtracted from sales revenue.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i.e. Profit = Sales Revenue – Total Costs.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Look at the example on page 127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Complete activity 8.2 (page 128)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and profit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5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i="1" dirty="0" smtClean="0">
                <a:solidFill>
                  <a:srgbClr val="00B0F0"/>
                </a:solidFill>
              </a:rPr>
              <a:t>This is a month-by-month estimate of future cash inflows and outflows of a business. It can be used to tell a business…</a:t>
            </a:r>
          </a:p>
          <a:p>
            <a:pPr marL="109728" indent="0">
              <a:buNone/>
            </a:pPr>
            <a:endParaRPr lang="en-US" dirty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How much cash is available for capital or revenue expenditure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How much cash might need to be borrowed to continue operating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Whether the business is holding too much cash that might be invested to earn more revenue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91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Cash Flow Forecasts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8" t="31712" r="7813" b="20833"/>
          <a:stretch>
            <a:fillRect/>
          </a:stretch>
        </p:blipFill>
        <p:spPr bwMode="auto">
          <a:xfrm>
            <a:off x="516632" y="1268760"/>
            <a:ext cx="8519864" cy="485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80320" y="5205960"/>
              <a:ext cx="3572280" cy="321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60" y="5196600"/>
                <a:ext cx="3591000" cy="34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115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17391" r="56712" b="14489"/>
          <a:stretch/>
        </p:blipFill>
        <p:spPr bwMode="auto">
          <a:xfrm>
            <a:off x="683568" y="476672"/>
            <a:ext cx="7704856" cy="5756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FFC000"/>
      </a:dk1>
      <a:lt1>
        <a:sysClr val="window" lastClr="FFFFFF"/>
      </a:lt1>
      <a:dk2>
        <a:srgbClr val="000000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</TotalTime>
  <Words>369</Words>
  <Application>Microsoft Office PowerPoint</Application>
  <PresentationFormat>On-screen Show (4:3)</PresentationFormat>
  <Paragraphs>72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Unit 6 – Business Finance and Accounting</vt:lpstr>
      <vt:lpstr>Aims</vt:lpstr>
      <vt:lpstr>Cash and cash flow</vt:lpstr>
      <vt:lpstr>Cash Flow Cycle</vt:lpstr>
      <vt:lpstr>The importance of cash</vt:lpstr>
      <vt:lpstr>Cash and profit</vt:lpstr>
      <vt:lpstr>Cash Flow Forecasts</vt:lpstr>
      <vt:lpstr>Cash Flow Forecasts</vt:lpstr>
      <vt:lpstr>PowerPoint Presentation</vt:lpstr>
      <vt:lpstr>Activities</vt:lpstr>
      <vt:lpstr>Cash Flow Forecasts</vt:lpstr>
      <vt:lpstr>Cash Flow Forecasts</vt:lpstr>
      <vt:lpstr>Solving cash flow problems</vt:lpstr>
      <vt:lpstr>Today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Prebble</dc:creator>
  <cp:lastModifiedBy>M Prebble</cp:lastModifiedBy>
  <cp:revision>129</cp:revision>
  <cp:lastPrinted>2012-10-16T12:13:52Z</cp:lastPrinted>
  <dcterms:created xsi:type="dcterms:W3CDTF">2011-09-05T09:56:21Z</dcterms:created>
  <dcterms:modified xsi:type="dcterms:W3CDTF">2014-03-16T10:02:44Z</dcterms:modified>
</cp:coreProperties>
</file>