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2"/>
  </p:notesMasterIdLst>
  <p:handoutMasterIdLst>
    <p:handoutMasterId r:id="rId33"/>
  </p:handoutMasterIdLst>
  <p:sldIdLst>
    <p:sldId id="265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6" r:id="rId11"/>
    <p:sldId id="360" r:id="rId12"/>
    <p:sldId id="361" r:id="rId13"/>
    <p:sldId id="365" r:id="rId14"/>
    <p:sldId id="362" r:id="rId15"/>
    <p:sldId id="363" r:id="rId16"/>
    <p:sldId id="364" r:id="rId17"/>
    <p:sldId id="367" r:id="rId18"/>
    <p:sldId id="368" r:id="rId19"/>
    <p:sldId id="371" r:id="rId20"/>
    <p:sldId id="377" r:id="rId21"/>
    <p:sldId id="369" r:id="rId22"/>
    <p:sldId id="378" r:id="rId23"/>
    <p:sldId id="370" r:id="rId24"/>
    <p:sldId id="379" r:id="rId25"/>
    <p:sldId id="372" r:id="rId26"/>
    <p:sldId id="373" r:id="rId27"/>
    <p:sldId id="375" r:id="rId28"/>
    <p:sldId id="380" r:id="rId29"/>
    <p:sldId id="374" r:id="rId30"/>
    <p:sldId id="376" r:id="rId3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1474" autoAdjust="0"/>
  </p:normalViewPr>
  <p:slideViewPr>
    <p:cSldViewPr>
      <p:cViewPr>
        <p:scale>
          <a:sx n="60" d="100"/>
          <a:sy n="60" d="100"/>
        </p:scale>
        <p:origin x="-178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Financial Analysis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668126-3EA3-4BD2-B3B5-20AF567083A8}" type="datetimeFigureOut">
              <a:rPr lang="en-US" smtClean="0"/>
              <a:t>03-Apr-14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F80D0D-7C76-4C23-8601-8070CE620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2884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27T11:59:09.231"/>
    </inkml:context>
    <inkml:brush xml:id="br0">
      <inkml:brushProperty name="width" value="0.05292" units="cm"/>
      <inkml:brushProperty name="height" value="0.05292" units="cm"/>
      <inkml:brushProperty name="color" value="#8066A0"/>
    </inkml:brush>
    <inkml:brush xml:id="br1">
      <inkml:brushProperty name="width" value="0.05292" units="cm"/>
      <inkml:brushProperty name="height" value="0.05292" units="cm"/>
      <inkml:brushProperty name="color" value="#F59D56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843 8806,'-24'0,"24"-25,-25 0,25-25,-25 26,0-1,25-25,-25 1,1 24,24-25,-25 1,25-26,0 26,0-1,0-24,0 24,25 0,-25 1,24-1,1 0,25 26,-25-26,24 25,-24 0,0 25,0 0,-1 0,1 0,0 25,-25 25,0-25,0 24,-25 1,25 24,-25 1,1-1,24-24,-25 24,25 1,-25-26,25 1,25-1,0 1,-1 0,1-26,0 1,25-25,-26 25,26-25,-25 0,0 0</inkml:trace>
  <inkml:trace contextRef="#ctx0" brushRef="#br0" timeOffset="447">1463 8458,'0'25,"-24"-25,-1 25,0 0,25 0,-25-1,25 1,0 0,0 0,25 0,0-1,0 1,24-25,-24 0,25 0,-1-25,-24 1,0-1,0 0,0 0,-25-24,-25 24,25 0,-25 0,0 25,-25-25,50 25,-49-24,49 24</inkml:trace>
  <inkml:trace contextRef="#ctx0" brushRef="#br0" timeOffset="872">2604 8136,'0'-25,"0"0,-24 1,-1-1,-25 25,1 0,-1 0,0 25,-24 24,24 1,26-1,-26 1,25 24,0-24,25 24,25-24,0 0,0 24,24-24,1-1,24 1,1-25,-1 24,25-49</inkml:trace>
  <inkml:trace contextRef="#ctx0" brushRef="#br0" timeOffset="1304">3572 8111,'0'-25,"-50"25,25 0,-24 25,-1 0,1 0,-1 24,0 1,1 24,-1-24,25 0,-24-1,49-24,0 25,25-1,-1-24,26 25,0-26,24 1,0-25,1 25,-1-25,1 0,-26 0,1-25,0 25</inkml:trace>
  <inkml:trace contextRef="#ctx0" brushRef="#br0" timeOffset="1495">3200 8558,'25'0,"-1"-25,26 0,0 25,-1-25,1 0</inkml:trace>
  <inkml:trace contextRef="#ctx0" brushRef="#br0" timeOffset="1712">3547 8136,'50'-25,"-1"25,1 0,0-25,-1 25,1 0</inkml:trace>
  <inkml:trace contextRef="#ctx0" brushRef="#br0" timeOffset="3023">1290 9599,'25'-24,"-50"-1,0 25,0 0,-24 25,-1-1,0 26,-24 0,24 24,1 0,-26 26,26-26,-1 25,1-24,24 24,25-25,0 1,25-1,-1-24,26-1,0-24,24 0,0-25,1 0,-1-25,1 0,-26 1,-24-26,0 25,-25-24,-25 24,0 0,-24 0,24-24,-25 49,25-25,1 0</inkml:trace>
  <inkml:trace contextRef="#ctx0" brushRef="#br0" timeOffset="3503">1637 10666,'25'-74,"-25"24,0-24,0-1,0-24,0 25,0-1,0 26,25-26,-25 25,25 1,-1 24,1-25,0 50,25-24,-26 48,26-24,-25 50,0-25,-1 24,-24 1,0 0,-24-1,-1-24,0 25,-25-25,26-1,-1 1,-25 0,25-25</inkml:trace>
  <inkml:trace contextRef="#ctx0" brushRef="#br0" timeOffset="4183">2257 10592,'25'-25,"0"0,-25-25,25-24,-25 0,24 24,-24-24,0-1,0 26,0-1,0 25,25 75,0-1,-25-24,25 25,24-1,1 1,0-25,-1 24,1-24,0 0,-1-25,1 0,-1-25,26 0,-26 1,-24-26,25 0,-25 1,-1-1,1 1,-25-26,25 50,-25 0,0 50,-25 50,25-26,0 26,25-26,0 26,-25-1,25-24,-1 24,1-24,0 24,0-24,0-25</inkml:trace>
  <inkml:trace contextRef="#ctx0" brushRef="#br0" timeOffset="5263">794 12774,'25'-49,"-25"-1,0-24,0 24,0-24,0-1,0 1,0 0,0 24,0-25,0 51,-25-26,25 25,0 75,0-1,25 1,-1 25,1-1,0 0,25-24,-26 24,26-24,-25 0,24-1,-24-24,25 0,-25 0,-1-25,1-25,0 25,0-50,-25 1,25-1,-25-24,0-1,0 26,-25-26,25 26,-25-26,25 50,0-24,0 24,0 0</inkml:trace>
  <inkml:trace contextRef="#ctx0" brushRef="#br0" timeOffset="5711">1612 12874,'0'-75,"25"1,-25-1,0-24,0 25,0-25,0 24,25 1,-25-1,0 26,25 24,-25-25,25 50,-1 0,1 0,0 25,0 0,-25 0,25 24,-25 1,0 24,-25-24,0-25,0 24,-24-24,24 0,0-25,0 0,25 0</inkml:trace>
  <inkml:trace contextRef="#ctx0" brushRef="#br0" timeOffset="6351">2108 12849,'25'-25,"0"-25,0 1,0-26,-25 1,24 0,-24-1,25 26,-25-1,0 0,0 100,0-25,25 24,0 1,0-25,-1 24,26 1,-25-25,24 0,1-25,-25 0,24 0,-24-25,25 0,-25 0,24-24,-24-1,0 0,0 1,0-1,-25 25,24 25,-24 25,0 25,0-1,25 26,-25-26,0 26,25-1,0 1,0-26,-1 26,1-26,0-24,-25 0</inkml:trace>
  <inkml:trace contextRef="#ctx0" brushRef="#br0" timeOffset="15270">14114 4787,'0'-49,"-25"24,25-25,0 1,-25-1,25-24,-25 24,1-24,24-1,-25 1,25-1,0 1,0 0,0 24,0 0,25 1,-25-1,24 1,1 24,0-25,25 25,-26 0,1 25,0 0,25 0,-26 0,1 0,0 25,0-25,0 25,-25 25,25-25,-25-1,0 26,0 0,0-1,-25 1,25-1,-25 26,0-26,0 26,0-26,1 1,24 0,0-1,0 1,24-1,-24 1,25-25,0 0,0-1,0 1,0-25,-1 25,26-25,-25 0</inkml:trace>
  <inkml:trace contextRef="#ctx0" brushRef="#br0" timeOffset="15854">14833 4242,'0'24,"-25"1,25 0,-24 25,-1-26,0 26,0 0,25-1,0-24,0 0,25 0,0-1,0-24,-1 0,26 0,0-24,-1 24,-24-50,0 25,0 0,-1-24,-24 24,0-25,-24 26,-1-1,0 0,0 0,0 25,-24 0,24 0,0 0,25 0</inkml:trace>
  <inkml:trace contextRef="#ctx0" brushRef="#br0" timeOffset="16279">15825 3795,'25'-49,"-50"-1,1 50,-26 0,0 0,1 25,-1 24,1 1,-26 0,26 24,-26 0,50 26,-24-26,49 0,-25-24,50 24,-1-24,1 0,0-1,25-24,24 0,-24-25,24 0,1-25,-26 0,26-24</inkml:trace>
  <inkml:trace contextRef="#ctx0" brushRef="#br0" timeOffset="16646">16321 3671,'-49'0,"24"25,-25 0,1 24,-1 1,1 0,-1 24,0-24,1 24,24 0,0-24,25 24,0-24,25 0,0-1,24-24,-24 0,25 0,-1-1,1-24,0 0,-26-24,26 24,-25-25,0-25</inkml:trace>
  <inkml:trace contextRef="#ctx0" brushRef="#br0" timeOffset="16855">16024 4192,'25'0,"-1"0,1 0,25-25,-1 25,1-25,0 25</inkml:trace>
  <inkml:trace contextRef="#ctx0" brushRef="#br0" timeOffset="17102">16842 4093,'25'0,"0"-25,0 25,0 0,-1 0,1 0</inkml:trace>
  <inkml:trace contextRef="#ctx0" brushRef="#br0" timeOffset="17312">16818 4217,'24'25,"1"-25,0 0,25 0,-26-25,26 25,-25 0</inkml:trace>
  <inkml:trace contextRef="#ctx0" brushRef="#br0" timeOffset="22015">18058 4390,'25'-49,"-25"24,0 0,0-24,0-26,0 26,0-26,24 26,-24-1,0 0,25 26,-25 48,25 1,-25 0,25 25,0-1,-25 26,24-26,1-24,0 0,0 24,0-24,-25-25,49 25,-24 0,0-25,0-25,-1 25,1-25,0 0,0-24,-25-1,25 1,-25-26,25 26,-25-26,0 26,0-1,0 0,0 26,0-1,0 0</inkml:trace>
  <inkml:trace contextRef="#ctx0" brushRef="#br0" timeOffset="22446">18802 4242,'25'-25,"-25"-25,25 25,-50 1,25-26,0 25,-25 0,0 1,25 48,-25 1,25 25,0-1,0 1,0-25,0 24,0-24,25 0,-25 0,25-25,0 25,0-25,-1-25,26 0,-25 0</inkml:trace>
  <inkml:trace contextRef="#ctx0" brushRef="#br0" timeOffset="22680">19174 3795,'0'25,"0"0,0 24,0 26,0-26,0 1,0 0,0-1,0 1,0-25,0-1,25 26,-25-25</inkml:trace>
  <inkml:trace contextRef="#ctx0" brushRef="#br0" timeOffset="22846">19149 4093,'0'-25,"25"0,0 25,0-25,24 25</inkml:trace>
  <inkml:trace contextRef="#ctx0" brushRef="#br0" timeOffset="23302">19695 4390,'0'-74,"25"24,-25-24,0 0,0-1,0 1,0-1,0 1,25 0,-25-1,24 25,1 1,0 24,0 0,0 25,24 25,-24 0,-25 0,25 24,0 1,-25 24,0-24,0 0,-25-1,25 1,-25-25,0-1,25 1,-25 0,1 25,48-50</inkml:trace>
  <inkml:trace contextRef="#ctx0" brushRef="#br0" timeOffset="23614">20117 4266,'-25'-24,"25"-26,0 25,0-24,0 24,0-25,0 25,0 1,25-1,-1 0</inkml:trace>
  <inkml:trace contextRef="#ctx0" brushRef="#br0" timeOffset="23806">20191 4118,'0'24,"0"26,0-50,25 25,0-25,-1-25,1 25</inkml:trace>
  <inkml:trace contextRef="#ctx0" brushRef="#br0" timeOffset="24078">20489 3845,'0'25,"0"24,0 1,-25-1,25 1,-25 24,25 1,-25-26,25 26,-25-26,25 1,-24 0,24-1,-25 1,25-25,-25-1,25 1,-25 0</inkml:trace>
  <inkml:trace contextRef="#ctx0" brushRef="#br0" timeOffset="24254">20389 4291,'25'-25,"0"1,0-1,0 0,-25-25,49 26,-24-1</inkml:trace>
  <inkml:trace contextRef="#ctx0" brushRef="#br0" timeOffset="24422">20687 4093,'25'25,"-25"-1,0 1,25-25,0-25</inkml:trace>
  <inkml:trace contextRef="#ctx0" brushRef="#br0" timeOffset="24685">20985 3646,'0'25,"0"0,0 25,0-1,0 1,0-1,-25 1,25 0,0-26,0 26,0-25,0 0,0 24,0-49</inkml:trace>
  <inkml:trace contextRef="#ctx0" brushRef="#br0" timeOffset="24861">20960 3944,'0'-25,"25"25,0-25,-1 25,1-24,25 24,-1 0</inkml:trace>
  <inkml:trace contextRef="#ctx0" brushRef="#br0" timeOffset="25702">17611 4713,'25'0,"0"0,0 0,24 0,-24 0,25 0,-1-25,1 25,24 0,-24 0,24 0,1 0,-1-25,25 25,1 0,-1-25,0 25,25-24,0 24,0-25,25 25,-25-25,25 25,0-25,24 25,-24 0,0-25,0 25,24 0,-24 0,-25 0,25 0,-25 0,-25 25,-24-25,-1 0,-24 0</inkml:trace>
  <inkml:trace contextRef="#ctx0" brushRef="#br0" timeOffset="26414">18628 4812,'-24'-25,"-1"25,-25 25,-24 0,24 0,-24 0,-1 24,1 1,24-1,1 1,24 24,0 1,25-26,-25 1,50 0,-25-26,50 26,-1-25,1 0,-1-25,26 24,-1-48,1 24,-1-25,1 0,-26 0</inkml:trace>
  <inkml:trace contextRef="#ctx0" brushRef="#br0" timeOffset="27078">18852 5135,'-50'0,"25"24,0 1,1 25,-26-1,50-24,-25 0,25 25,25-26,0-24,-25 0,25-24,-1 24,1-25,0 0,0 0,-25 25,25 0,-25 0,24 50,-24-1,0 1,25 0,-25-1,0 1,0-1,25-24,-25 0,0 0,25 0,0-25,-25-50,0 0,0-24,24 24,-24-24,0 0,0-1,25 26,0-26,0 50,0 1,-1-1,26 25,-25 0,0 25,-1-1,1 26,-25-25,0 24,-25-24,1 25,-1-25,0-1,0 1,0 0,1-25</inkml:trace>
  <inkml:trace contextRef="#ctx0" brushRef="#br0" timeOffset="27229">19397 5283,'0'0</inkml:trace>
  <inkml:trace contextRef="#ctx0" brushRef="#br0" timeOffset="27606">20042 4762,'-49'25,"24"0,-25 0,-24 25,24-1,1 1,-1-1,25 1,0-25,25 24,0-24,25 0,0 0,25 0,-26-1,26 1,0-25,-1 0,-24 0,0-25,0 25,-1-24,-24 24</inkml:trace>
  <inkml:trace contextRef="#ctx0" brushRef="#br0" timeOffset="27790">19720 5085,'25'-25,"-1"25,1-25,25 25,-25 0,24-24</inkml:trace>
  <inkml:trace contextRef="#ctx0" brushRef="#br0" timeOffset="28206">20191 5234,'0'-25,"25"0,0-24,-25 49,24 0,1 0,-25 0,25 24,-25-24,25 0,0 0,-25 0,24 0,-24 0,25 0,-25 0,25 25,-25 0,0 25</inkml:trace>
  <inkml:trace contextRef="#ctx0" brushRef="#br0" timeOffset="28582">20439 5308,'-25'99,"25"-49,0 0,0-26,0 26,0-25,0 0,0-50,0-25,25 1,-25-1,0-24,25 24,-25-24,25-1,-1 1,1 24,0 25,0-24,0 49,24-25,-24 50,0-25,-25 25,25 24,-25-24,-25 25,0-26,0 26,-24-25,24 0,0-1,0-24,0 0</inkml:trace>
  <inkml:trace contextRef="#ctx0" brushRef="#br0" timeOffset="28744">20910 5159,'0'25</inkml:trace>
  <inkml:trace contextRef="#ctx0" brushRef="#br0" timeOffset="29414">21779 4266,'24'50,"1"-25,0 0,0 24,24-24,-24 25,25-26,-25 1,24 0,-24 0,-25 0,25-1</inkml:trace>
  <inkml:trace contextRef="#ctx0" brushRef="#br0" timeOffset="29631">21828 4614,'25'-25,"0"0,0 0,-1-24,26 24,0-25,-1 1,-24-1,25-24,-1 24</inkml:trace>
  <inkml:trace contextRef="#ctx0" brushRef="#br0" timeOffset="29839">22498 3969,'0'99,"0"-25,-25-24,25 24,-25 1,25-26,0-24,0 0,0 25,25-26,0-24,24-24</inkml:trace>
  <inkml:trace contextRef="#ctx0" brushRef="#br0" timeOffset="30261">22944 4118,'-49'24,"24"1,-25 0,1 25,24-1,-25-24,50 25,-25-26,50 1,0 25,0-50,25 25,-1-25,-24 0,25 0,-1-25,1 0,-1 0,-24-24,-25 24,0-25,0 25,0 1,-25-1,1 0,-1 25,0-25,50 0,0 1,24 24,1-25</inkml:trace>
  <inkml:trace contextRef="#ctx0" brushRef="#br0" timeOffset="30613">23366 4118,'-50'24,"26"26,-26-25,0 0,26 24,-1-24,25 0,25 0,-1-1,1 1,25-25,-1 0,1 0,0 0,-1-25,-24 1,0-1,-25-25,0 25,0 1,0-1,-25 0,0 0,0 25,1-25,24 1,24-1,26 0</inkml:trace>
  <inkml:trace contextRef="#ctx0" brushRef="#br0" timeOffset="30934">23837 3969,'-25'49,"1"-49,-1 25,25 0,0 0,0 0,25-25,-1 0,26 0,-25 0,0 0,-25-25,25-25,-50 25,25 1,-25 24,50-25</inkml:trace>
  <inkml:trace contextRef="#ctx0" brushRef="#br0" timeOffset="31133">24185 3944,'-50'74,"25"-49,-24 25,24-1,-25 1,1 0,-1-26,25 26,0-25,25 0,25-1</inkml:trace>
  <inkml:trace contextRef="#ctx0" brushRef="#br0" timeOffset="31422">24135 4341,'-50'25,"26"-25,24 24,24-24,1 0,0 0,25 0,-26-24,1 24,0-25,-25 0,-25 0,25 25</inkml:trace>
  <inkml:trace contextRef="#ctx0" brushRef="#br0" timeOffset="33381">14362 6449,'50'-25,"-100"50,25 0,-25 25,-24-1,0 26,24 24,-24-25,-1 26,26-1,24-25,0 25,25-24,0-1,25-24,24-1,1-24,24 0,1-25,-1 0,-24-25,24 0,1 1,-26-26,-24 25,0-24,-25-1,0 25,-25-24,0 24,-24 0,24 25,-25-25,25 0,1 25,24-24</inkml:trace>
  <inkml:trace contextRef="#ctx0" brushRef="#br0" timeOffset="33797">14759 7417,'0'-25,"-25"-25,25-24,-25-1,25 1,0 0,0-1,0 1,0 24,0 0,25 1,0 24,0 0,-1 25,1 0,25 25,-25 0,-1 24,-24-24,0 25,-24 0,24-1,-25-24,0 0,0 24,25-24,-25 0</inkml:trace>
  <inkml:trace contextRef="#ctx0" brushRef="#br0" timeOffset="34397">15081 7268,'25'-50,"0"1,-25-1,0 0,25 1,-25-26,0 26,0-1,24 25,-24 0,25 75,-25-25,0 25,25-1,-25 1,25-1,0-24,-1 0,1-25,0 25,0-25,0-25,0 0,-1 0,1-24,0-1,0-24,0 24,-25 0,24 1,-24 24,0 75,0-1,0 1,0 24,0 1,0-1,0-24,0 24,0-24,25-25,-25 24,25-24</inkml:trace>
  <inkml:trace contextRef="#ctx0" brushRef="#br0" timeOffset="34685">16446 6871,'49'0,"-24"0,0 0,0 0,-1 0,1 0,0 0</inkml:trace>
  <inkml:trace contextRef="#ctx0" brushRef="#br0" timeOffset="34845">16470 7020,'0'25,"25"-25,0-25,25 25,-26 0</inkml:trace>
  <inkml:trace contextRef="#ctx0" brushRef="#br0" timeOffset="41277">18182 6226,'-25'-25,"-25"50,1-25,-26 50,1-26,0 51,-1-26,1 26,-1-1,26 1,24 24,25-25,0 1,25-1,0-24,49-1,0 26,1-50,-1-1,25 1,-49-25,24-25,-24 25,0-24,-50-1,24 0,-48-25,-1 1,0 24,-25 0,1-24,-1 24,1 0,24 25</inkml:trace>
  <inkml:trace contextRef="#ctx0" brushRef="#br0" timeOffset="41813">18504 7069,'0'-24,"-25"-1,25 0,-24 0,24 0,24-24,1 24,0-25,0 25,0 1,24 24,-24 0,-25 0,0 24,0 1,0 25,-25-25,25 0,0 24,0-24,25-25,-25 25,25-25,25 0,-26 0,1 0,0-25,0 0,-25 0,0 1,0-1,-25 0,0 25,0-25,1 25,-1-25,25 0</inkml:trace>
  <inkml:trace contextRef="#ctx0" brushRef="#br0" timeOffset="42108">18926 6697,'-25'25,"25"0,0 24,0-24,50-25,-25 25,24-25,-24 25,0-25,0 25,-50 0,-25-1,25-24,1 0,-26 25,25-25,25 0</inkml:trace>
  <inkml:trace contextRef="#ctx0" brushRef="#br0" timeOffset="42404">19224 6672,'-50'25,"25"-25,0 25,1 0,48 24,1-49,0 25,0-25,0 25,-1-25,-48 50,24-50,-25 25,0-1,0-24,25 0</inkml:trace>
  <inkml:trace contextRef="#ctx0" brushRef="#br0" timeOffset="42885">19745 7020,'-25'49,"25"-49,0-49,-25 24,25-49,0 24,0-25,0-24,0 25,0-1,0-24,25 25,-25 24,25-24,-1 49,-24-25,25 50,0 0,0 0,0 25,-1 25,1-25,-25 49,0-24,0-26,0 26,0 0,-25-1,1 1,24-25,-25-1,25 1</inkml:trace>
  <inkml:trace contextRef="#ctx0" brushRef="#br0" timeOffset="43165">20141 6921,'-24'0,"24"0,-25 0,25-25,-25 0,25 0,0 0,0-24,0-1,25 0,0 1,-1 24,26 0,-25 25</inkml:trace>
  <inkml:trace contextRef="#ctx0" brushRef="#br0" timeOffset="43381">20216 6747,'0'49,"0"-24,25 0,-25-25,24 0,1 0,0-25,0 0,0 1,-25-1,24 0,-24 0,0-24</inkml:trace>
  <inkml:trace contextRef="#ctx0" brushRef="#br0" timeOffset="43621">20439 6424,'0'25,"0"25,0-1,0 1,0 24,0 1,0-1,0-24,0 24,0 1,0-26,0 26,0-26,0 1,0-25,-25 24</inkml:trace>
  <inkml:trace contextRef="#ctx0" brushRef="#br0" timeOffset="43933">20389 6921,'25'-50,"-25"0,25 25,0-24,0 24,24 0,-24 0,25 25,-26 0,1 25,-25 0,25 0,-25 0,0-1,0 1,25-25</inkml:trace>
  <inkml:trace contextRef="#ctx0" brushRef="#br0" timeOffset="44221">20861 6226,'25'-50,"-25"50,24 50,-24-25,0 24,0 1,0 0,0-1,0 1,0-1,25 1,-25 0,0-1,0-24,0 0,0 0,0-1</inkml:trace>
  <inkml:trace contextRef="#ctx0" brushRef="#br0" timeOffset="44373">20836 6474,'0'-50,"25"26,0 24,24-25,1 0</inkml:trace>
  <inkml:trace contextRef="#ctx0" brushRef="#br0" timeOffset="45100">17314 7739,'24'0,"-24"0,25 0,0 0,25-25,24 25,-24-25,49 1,0 24,25-50,0 25,0 0,50-24,-1 24,1-25,25 26,24-1,0 0,0-25,25 26,-24 24,-26-25,0 0,-24 25,-25 0,-25-25,-25 25</inkml:trace>
  <inkml:trace contextRef="#ctx0" brushRef="#br0" timeOffset="45933">18306 7665,'-25'0,"0"24,-24 1,-1 25,-24-25,24 24,-24 1,24-25,25 24,25-24,0 0,25 0,25 0,24-25,0 0,1 0,24 0,0 0,-24 24,-26 1,1 0,-50 0,-25 0,-25 24,-24 1,-25-1,24-24,1 25,0-25,24-1,50 1</inkml:trace>
  <inkml:trace contextRef="#ctx0" brushRef="#br0" timeOffset="46229">18777 8062,'-49'49,"-1"-24,0 25,26-26,-26 26,50-25,0 0,25-1,0-24,24 0,1-24,-1-1,1 0,0 0,-1-24,1-1,-1-24</inkml:trace>
  <inkml:trace contextRef="#ctx0" brushRef="#br0" timeOffset="46709">19149 7590,'0'75,"0"-26,-25 26,25-26,-24 26,24-26,0 26,0-26,24 1,-24 0,25-26,0 1,0-25,24 0,-24-25,0 1,0-26,24 25,-24-24,-25-1,25 0,-25 25,-25 1,25-1,-25 25,25 0,-24 25,-1 24,25-24,-25 0,25 25,0-26,25 26,-25-25,25 0,-1-1,1-24,25 0,-1 0,1-24,0-1</inkml:trace>
  <inkml:trace contextRef="#ctx0" brushRef="#br0" timeOffset="46972">19496 7838,'25'25,"0"0,25-25,-1 25,26-1,-26 1,-24 0,-25 0,-25 25,1-26,-26 1,0 0,1 0,24-25</inkml:trace>
  <inkml:trace contextRef="#ctx0" brushRef="#br0" timeOffset="47493">21431 6747,'25'0,"0"25,0-1,24 26,1-25,-25 25,24-26,-24 1,0 25,0-25,0-1</inkml:trace>
  <inkml:trace contextRef="#ctx0" brushRef="#br0" timeOffset="47668">21555 7069,'0'-49,"0"-1,50 1,-25-1,24 0,-24 1</inkml:trace>
  <inkml:trace contextRef="#ctx0" brushRef="#br0" timeOffset="47884">22002 6548,'0'75,"0"-1,0-24,0-1,25 1,-25 0,0-1,0-24,24 0,-24 0,25-25,25 0</inkml:trace>
  <inkml:trace contextRef="#ctx0" brushRef="#br0" timeOffset="48309">22523 6598,'-25'0,"0"25,-25 0,26 24,-1 1,0-25,0 24,25-24,0 0,25 25,0-26,24-24,1 25,0-25,-1-25,1 1,-25 24,-1-50,1 25,-25 0,0 0,0 1,-25-1,-24 25,24-25,0 0,0 25,25-49,50 49,-25-25,24 0</inkml:trace>
  <inkml:trace contextRef="#ctx0" brushRef="#br0" timeOffset="48653">22870 6573,'0'25,"-25"0,0 0,1 24,-26-24,25 0,0 24,25-24,25 0,0 0,0-25,24 0,1-25,0 0,-1 0,1 1,-25-1,-25 0,0-25,0 26,0-26,-25 25,-25 0,25 25,-24-24,24 24,25-25,-25 25,75-25</inkml:trace>
  <inkml:trace contextRef="#ctx0" brushRef="#br0" timeOffset="48973">23341 6400,'-25'24,"1"1,-1 0,0 0,0 0,0-25,1 24,48 1,1-50,25 25,-25-24,-1 24,-24-25,0 0,0 0,-24 25,48-25</inkml:trace>
  <inkml:trace contextRef="#ctx0" brushRef="#br0" timeOffset="49156">23540 6400,'0'49,"0"-24,-25 25,-25-1,25 1,1-1,-26 1,25-25,0 24,1-24,48-25,1 0</inkml:trace>
  <inkml:trace contextRef="#ctx0" brushRef="#br0" timeOffset="49436">23540 6722,'-50'25,"50"0,-25-1,25 1,0-25,25 0,25 0,-26 0,26 0,-25-25,0 1,-1-1,1 25,-25-25,-25 0,25 25,-49 25</inkml:trace>
  <inkml:trace contextRef="#ctx0" brushRef="#br0" timeOffset="51436">14139 10145,'0'-49,"0"-1,0 0,-25-24,25-1,-25 1,25 0,-25 24,25 0,0 26,-25-1,50 50,0-1,0 26,0 0,24-1,1 1,-1-1,1 1,0 0,-1-1,1-24,0 0,-26-25,26 0,-25 0,0-25,-25-25,0 1,-25 24,25-49,-25 24,0 0,0-24,1 24,24 1,-25-26,25 51,25-1</inkml:trace>
  <inkml:trace contextRef="#ctx0" brushRef="#br0" timeOffset="51844">14883 10269,'0'-74,"0"24,-25-24,25-26,-25 1,25 25,-25-25,25 24,-24 26,24-26,0 50,24 1,1-1,0 25,0 0,0 25,-1-1,1 26,0 0,-25-1,0-24,-25 25,25-26,-25-24,1 25,24-25</inkml:trace>
  <inkml:trace contextRef="#ctx0" brushRef="#br0" timeOffset="52452">15180 9971,'25'-49,"0"-1,-25 1,25-1,-25-24,0 24,0-24,0 24,0 25,25 0,-1 25,-24 50,0-25,25 24,0 1,-25 0,25-1,0-24,0 25,-1-26,1-24,0 0,0 0,0-24,-1-1,1-25,0 1,0-1,0-24,-25 24,24-24,-24 24,0 25,25 25,-25 25,25 25,-25 24,0 0,25-24,-25 24,0-24,0 24,25-24,-1 24,1-24,0-25</inkml:trace>
  <inkml:trace contextRef="#ctx0" brushRef="#br0" timeOffset="52716">16743 9624,'75'25,"-51"-25,1 0,0 0</inkml:trace>
  <inkml:trace contextRef="#ctx0" brushRef="#br0" timeOffset="52860">16694 9773,'24'0,"26"0,-25 0</inkml:trace>
  <inkml:trace contextRef="#ctx0" brushRef="#br0" timeOffset="54014">18107 9847,'0'-24,"25"-26,-25 25,0-24,0-26,0 1,0 24,0-24,0-1,0 26,-25-1,25 25,25 75,0 0,0-1,0 26,24-26,-24 26,25-26,-1-24,1 25,-1-26,-24-24,25 25,-25-50,24 25,-49-49,25 24,0-25,0-24,-25 0,0-1,-25 1,25-1,-25 1,25 24,-25 26,25-1,-24 0</inkml:trace>
  <inkml:trace contextRef="#ctx0" brushRef="#br0" timeOffset="54407">18876 9674,'25'0,"25"0,-25-25,-1-25,-24 26,0-26,0 25,-24-24,-1 24,0 25,0-25,0 50,1-25,-1 25,25 24,0-24,0 25,0-1,25-24,-1 25,1-26,0 1,0 0,0 0,-1-25,26-25,-25 0</inkml:trace>
  <inkml:trace contextRef="#ctx0" brushRef="#br0" timeOffset="54628">19199 9178,'-25'49,"25"1,25 0,-25-1,0 1,0 24,25-24,-25-25,24 24,-24-24,25 0,-25 0</inkml:trace>
  <inkml:trace contextRef="#ctx0" brushRef="#br0" timeOffset="54795">19174 9451,'0'-50,"25"25,0 0,-1 1,1-1,25 25</inkml:trace>
  <inkml:trace contextRef="#ctx0" brushRef="#br0" timeOffset="55236">19794 9773,'0'0,"0"-25,0-24,0-26,0 26,0-51,-25 26,25-25,0 0,0 24,0 26,0-1,25 0,-25 50,25-25,0 25,0 25,24 0,-24 25,0-1,0 1,-25 0,0-1,0-24,-25 25,0-26,25 1,-25 0,-24 0,24-25,0 0,25 0,-25 0</inkml:trace>
  <inkml:trace contextRef="#ctx0" brushRef="#br0" timeOffset="55515">20092 9575,'0'0,"-25"-25,0-25,50 1,-25 24,0 0,25-25,0 26,-25 24,24 0</inkml:trace>
  <inkml:trace contextRef="#ctx0" brushRef="#br0" timeOffset="55763">20166 9451,'0'24,"25"26,-25-25,25-25,0 25,-1-25,26 0,-25-25,0 25,-25-25,24 0,-48 0,-1 1,25-26,0 25</inkml:trace>
  <inkml:trace contextRef="#ctx0" brushRef="#br0" timeOffset="55996">20414 9252,'25'0,"-25"0,25 25,-25 25,0-1,0 1,0-1,0 26,-25-1,25-24,0 24,-25 1,25-26,0 1,0-1,-25-24,25 25,-24-25</inkml:trace>
  <inkml:trace contextRef="#ctx0" brushRef="#br0" timeOffset="56172">20265 9723,'25'-49,"0"-1,25 1,-26-1,26 0,-25 1,0 24</inkml:trace>
  <inkml:trace contextRef="#ctx0" brushRef="#br0" timeOffset="56316">20613 9550,'0'25,"0"-25</inkml:trace>
  <inkml:trace contextRef="#ctx0" brushRef="#br0" timeOffset="56604">20762 9004,'0'25,"24"0,-24 24,0-24,0 25,0-1,25 26,-25-26,0-24,0 25,0-1,0 1,0-25,0 0,-25-1</inkml:trace>
  <inkml:trace contextRef="#ctx0" brushRef="#br0" timeOffset="56740">20786 9252,'50'-25,"-25"1,0-1</inkml:trace>
  <inkml:trace contextRef="#ctx0" brushRef="#br0" timeOffset="56916">20588 9029,'25'25,"-25"-25</inkml:trace>
  <inkml:trace contextRef="#ctx0" brushRef="#br0" timeOffset="57812">17661 10071,'0'25,"50"-25,-26-25,26 25,24-25,1 25,-1-25,25 0,25 0,25 1,0-1,0 0,25 0,24 0,0 1,-24-1,49 25,-24-25,-1 25,-24-25,-1 25,-24 0,-50 0,1 0,-26 0</inkml:trace>
  <inkml:trace contextRef="#ctx0" brushRef="#br0" timeOffset="58419">18926 10021,'-50'0,"26"25,-26-25,-24 25,24 0,-24-1,24 1,0 0,25 0,1 0,48-1,1 1,25 0,24-25,1 25,24 0,-25-1,26 1,-26 25,-24-25,-50 24,0 1,-25-25,-50 24,1 1,0-25,-1-1,26 26,-1-50,0 25,50-25,0 0</inkml:trace>
  <inkml:trace contextRef="#ctx0" brushRef="#br0" timeOffset="58732">19174 10567,'-25'0,"0"25,25-25,25 24,0 1,25-25,-26 25,1-25,25 25,-25-25,-25 25,24-25,-24-25,25-25</inkml:trace>
  <inkml:trace contextRef="#ctx0" brushRef="#br0" timeOffset="59212">19621 10120,'-25'50,"0"0,25-1,-50 1,25-1,1 1,24 0,-25-1,25 1,25-1,-25-24,24 0,1-25,25 0,0 0,-1-25,1 0,-25-24,24 24,-49-25,25 26,-25-1,-25 0,25 25,-25 0,1 0,-26 25,25 0,25-1,-25 1,25 0,25 0,0 0,0-1,0 1,24 0,1-25,-1 0,26 0</inkml:trace>
  <inkml:trace contextRef="#ctx0" brushRef="#br0" timeOffset="59485">19943 10344,'25'49,"24"-24,-24 0,25 0,-25-1,24 1,-24 0,-25 25,-25-26,0 1,1-25,-1 25,0-25,0 0</inkml:trace>
  <inkml:trace contextRef="#ctx0" brushRef="#br0" timeOffset="59996">21307 9401,'50'50,"-1"-26,1 1,0 25,24-25,-24 24,-26 1,26-25,-25 24,0-24,-25 0,0 0</inkml:trace>
  <inkml:trace contextRef="#ctx0" brushRef="#br0" timeOffset="60188">21530 9674,'0'-25,"25"0,0 0,0-24,24 24,-24 0,25-24,0 24</inkml:trace>
  <inkml:trace contextRef="#ctx0" brushRef="#br0" timeOffset="60387">22027 9252,'0'75,"0"-1,0-24,0-1,0 1,0-1,24-24,-24 25,25-25,0-25,0 0</inkml:trace>
  <inkml:trace contextRef="#ctx0" brushRef="#br0" timeOffset="60797">22448 9302,'-25'25,"1"-1,-26 1,25 0,0 25,25-26,0 26,0-25,0 24,25-24,0 0,25-25,-26 0,26 0,0 0,-26-25,1 0,0 1,0-26,-25 25,0 0,-25 1,25-1,-25 0,0 25,25-25,25 0,0 1</inkml:trace>
  <inkml:trace contextRef="#ctx0" brushRef="#br0" timeOffset="61140">22771 9376,'-25'25,"-25"0,25 0,1-1,-1 1,25 0,25 25,-1-26,1-24,25 0,0 0,-1 0,26-24,-51-1,26 0,-50 0,25-24,-25-1,-25 25,0-24,0 24,1 0,-1 0,0 25,0 0,75 0</inkml:trace>
  <inkml:trace contextRef="#ctx0" brushRef="#br0" timeOffset="61411">23341 9203,'0'24,"-25"-24,1 0,-1 25,0-25,0 25,0 0,50-25,0 0,0 0,0 0,-25 0,24 0,1-25,0 25,0-25</inkml:trace>
  <inkml:trace contextRef="#ctx0" brushRef="#br0" timeOffset="61627">23490 9203,'-25'49,"0"1,-24 24,24-24,0-1,-24 1,24 0,25-1,0-24,0 0,0 0,25-25,24 0</inkml:trace>
  <inkml:trace contextRef="#ctx0" brushRef="#br0" timeOffset="61907">23564 9525,'-49'50,"24"-50,25 24,0 1,0-25,25 25,0-25,-1 0,26 0,-25 0,0-25,-25 25,0-49,0 49,-25-25</inkml:trace>
  <inkml:trace contextRef="#ctx0" brushRef="#br1" timeOffset="78226">13568 12675,'0'-74,"0"24,0 1,0-26,0-24,25 0,-25-1,0 1,0 25,25-25,-25 49,0 0,0 1,25 24,-25 50,24 24,-24 1,25 24,-25 26,25-26,0 0,24 1,-24-1,25 1,-25-26,24 1,1 0,-1-26,1 1,-25-25,24-25,-24 25,0-49,0-1,0-24,-1-1,-24 1,25-25,-25 24,0 1,0-1,0 1,0 0,0 49,0 25</inkml:trace>
  <inkml:trace contextRef="#ctx0" brushRef="#br1" timeOffset="78674">14560 12576,'25'-25,"0"0,0-24,-25-1,0 1,0-1,0-24,0 49,-25-25,25 25,-25 25,25 0,-25 25,1 25,24-1,-25 1,50 0,-25-1,0 26,24-26,1-24,0 0,0 0,0-1,-1-24,26-24,-25-26,24 0</inkml:trace>
  <inkml:trace contextRef="#ctx0" brushRef="#br1" timeOffset="78883">14908 11981,'-25'49,"25"1,0 24,0-24,0 24,0-24,25 24,-25-24,0 0,24-26,-24 26</inkml:trace>
  <inkml:trace contextRef="#ctx0" brushRef="#br1" timeOffset="79064">14858 12303,'-25'-25,"25"1,25-1,0 0,0 0,-1 0,26 25</inkml:trace>
  <inkml:trace contextRef="#ctx0" brushRef="#br1" timeOffset="79522">15453 12750,'25'-50,"-25"0,0 1,0-26,25-24,-25 0,0 0,25 24,-25-24,0 25,0-1,0 1,25 24,-25 25,24 1,26 24,-25 0,24 24,-24 1,25 50,-25-26,-25 26,24-26,-48 1,24 24,-25-24,0-25,0 24,0-24,1 0,-1-25,25 25</inkml:trace>
  <inkml:trace contextRef="#ctx0" brushRef="#br1" timeOffset="79827">15825 12650,'-24'-24,"24"-1,0-25,24 25,-24-24,25-1,25 25,-25-24,-1 24,1 25,0-25</inkml:trace>
  <inkml:trace contextRef="#ctx0" brushRef="#br1" timeOffset="80082">15974 12427,'-25'50,"25"-25,0-1,25 1,0 0,0-25,0 0,-1 0,1-25,0 0,0 1,-25-26,-25 25,25 0,-25 1,25-1,0 0</inkml:trace>
  <inkml:trace contextRef="#ctx0" brushRef="#br1" timeOffset="80330">16272 12179,'25'25,"-1"0,-24 24,0 1,-24 0,24 24,-25-24,25 24,-25-24,25 24,-25 0,25-24,-25 24,25-24,-24-25,24 24,-25-24</inkml:trace>
  <inkml:trace contextRef="#ctx0" brushRef="#br1" timeOffset="80674">16024 12675,'74'-49,"-24"-1,-1 25,1-24,24 24,-24 0,-25 25,25 0,-26 0,1 25,-25 0,0 24,0-24,-25 0,25 0,-24-1,48-73</inkml:trace>
  <inkml:trace contextRef="#ctx0" brushRef="#br1" timeOffset="80955">16793 11881,'0'0,"0"25,25 25,-25-1,-25 26,25-26,0 26,0-25,0 24,0-24,0-1,0 1,0-1,0-24,0 25</inkml:trace>
  <inkml:trace contextRef="#ctx0" brushRef="#br1" timeOffset="81142">16694 12254,'24'-25,"1"0,25 0,-25 25,24-25,1 25</inkml:trace>
  <inkml:trace contextRef="#ctx0" brushRef="#br1" timeOffset="81410">17413 12229,'49'0,"26"0,-25 0,-26 0,26 0,0 0</inkml:trace>
  <inkml:trace contextRef="#ctx0" brushRef="#br1" timeOffset="81604">17388 12353,'74'0,"-24"0,25 0,-26 0,26 0,-26 0</inkml:trace>
  <inkml:trace contextRef="#ctx0" brushRef="#br1" timeOffset="82706">18827 11708,'-75'49,"1"-24,0 25,-1-1,-24 26,24-26,-24 26,50-1,-1 26,0-26,26 0,24 1,24-26,26 1,0 0,24-26,0 1,1-25,-1 0,-24-25,0 1,-50-1,24-25,-48 25,24-24,-25-1,0 25,0 1,0-1,0 0,25 25</inkml:trace>
  <inkml:trace contextRef="#ctx0" brushRef="#br1" timeOffset="83242">18901 12626,'-25'0,"25"-50,0 25,0-24,0 24,25-25,0 25,0 1,24-1,-24 0,0 25,0 0,0 0,-50 25,25 0,-25-25,0 24,0 1,25 25,25-1,-25-24,50 0,-25-25,24 25,1-25,-25 0,24 0,-24-25,-25 25,0-50,0 26,-25-1,0 0,1 0,24 0,-25 1,25-1,25 0,24 25</inkml:trace>
  <inkml:trace contextRef="#ctx0" brushRef="#br1" timeOffset="83547">19521 12303,'-49'0,"24"0,0 0,0 25,25 0,25 0,0-1,24 1,-24 25,25-25,-25-1,0 1,-50 0,0-25,-25 0,25 0,-24 0,-1-25,25 25,25 0,0-49</inkml:trace>
  <inkml:trace contextRef="#ctx0" brushRef="#br1" timeOffset="83842">19745 12303,'-25'0,"0"0,25 25,0 25,0-26,25 26,0-25,-1 0,-24-1,25 26,-50-50,1 25,-26-25,25 0,25-25,-25 25,1 0</inkml:trace>
  <inkml:trace contextRef="#ctx0" brushRef="#br1" timeOffset="84370">20389 12601,'-24'74,"24"-49,-25-25,25-25,0-24,0-1,25-24,-25-1,24 1,-24-25,25 24,0 1,0-1,0 26,-1-1,1 0,0 26,0 24,0 0,-1 24,1 1,0 25,-25-1,0 1,0 0,-25-1,0-24,1 25,-1-25,0-1,0 1,0 0,1 0,-1-25,25 0</inkml:trace>
  <inkml:trace contextRef="#ctx0" brushRef="#br1" timeOffset="84682">20687 12626,'0'-25,"25"0,-25-25,25 26,0-1,-1-25,1 25,0 1,0-1,-25 25,25-25,-1 25</inkml:trace>
  <inkml:trace contextRef="#ctx0" brushRef="#br1" timeOffset="84961">20935 12551,'25'50,"-25"-50,25 25,0-25,-1 0,1 0,0-25,0 25,-25-25,0 0,0-24,0 24,-25 25,0-25,25 25,-25 0,25 0</inkml:trace>
  <inkml:trace contextRef="#ctx0" brushRef="#br1" timeOffset="85250">21357 12278,'-25'25,"25"0,-25 25,0-1,25 1,-24-1,24 1,-25 24,25 1,0-26,-25 1,25 24,-25-24,25 0,-25-26,1 26,24-25,-25-25</inkml:trace>
  <inkml:trace contextRef="#ctx0" brushRef="#br1" timeOffset="85585">21084 12725,'50'-50,"-1"25,-24 1,25-1,-1 0,1 0,-1 0,1 25,-25 0,0 0,-1 0,1 25,-25 25,0-25,-25-1,25 1,0-25</inkml:trace>
  <inkml:trace contextRef="#ctx0" brushRef="#br1" timeOffset="85874">21828 12105,'0'-25,"25"50,-25-1,0 26,0 0,0-1,0 1,0 0,0 24,0-24,0-1,0 1,-25-25,25 24,0-24,-25 0</inkml:trace>
  <inkml:trace contextRef="#ctx0" brushRef="#br1" timeOffset="86075">21803 12452,'25'-25,"0"0,0 25,0-24,-1 24,26 0</inkml:trace>
  <inkml:trace contextRef="#ctx0" brushRef="#br1" timeOffset="86458">22572 12526,'50'0,"-25"0,24 0,1 0,0 0,-1 0,1 0,-1 0,-24 0</inkml:trace>
  <inkml:trace contextRef="#ctx0" brushRef="#br1" timeOffset="87362">19819 13618,'50'0,"-26"0,26-25,-25 0,0-24,-1 24,1-25,-25 1,0 24,0-25,-25 25,25 1,-49-1,24 25,0 0,-24 25,24 24,-25 1,50-25,-25 49,25-24,25-1,-25 1,25-1,25-24,-26 0,26-25,24 0,-24-25</inkml:trace>
  <inkml:trace contextRef="#ctx0" brushRef="#br1" timeOffset="87573">20290 13419,'0'25,"0"0,0 0,25 24,0 1,0-25,24 24,-24 1,0-25,0 0,-1-1,-24 1</inkml:trace>
  <inkml:trace contextRef="#ctx0" brushRef="#br1" timeOffset="87785">20265 13667,'25'-49,"0"-1,0 25,24 1,1-1,-25 25,0 0,-1 0,1 0,0 25,0-1</inkml:trace>
  <inkml:trace contextRef="#ctx0" brushRef="#br1" timeOffset="88137">20563 14089,'25'-50,"-25"1,0-1,25-24,-1-1,1 1,0 0,-25-1,25 26,-25-1,25 0,0 1,-1 49,1-25,-25 25,25 0,-25 50,0-1,-25 1,25-1,-25-24,1 0,-1 0,0 0,25 24,0-49</inkml:trace>
  <inkml:trace contextRef="#ctx0" brushRef="#br1" timeOffset="88634">21059 13643,'25'-25,"0"0,-25-25,25 26,-25-1,0-25,0 25,0 1,-25 48,0 1,0 0,0 0,25 24,-24-24,24 0,-25 25,50-50,-1 24,-24-48,25 24,25-25,-25 0,24 0,-24 0,0 25,0 0,-1 0,1 0,-25 25,25 0,-25 0,0 0,0-1,0 26,25-50</inkml:trace>
  <inkml:trace contextRef="#ctx0" brushRef="#br1" timeOffset="89154">21530 13370,'-24'0,"-1"0,25 49,0-24,0 25,25-1,-1 1,-24 0,25-26,-25 26,-25-25,1 0,24-1,24-48,1 24,0-25,25 0,-1 0,1 0,-25-24,0 24,-1 0,-24-24,-24 24,-1 25,0 0,0 25,0-25,25 24,-25 1,25 25,0-25,25 24,0-24,0 0,0 24,24-24,-24-25,25 0</inkml:trace>
  <inkml:trace contextRef="#ctx0" brushRef="#br1" timeOffset="89450">22076 13543,'-74'-49,"24"49,25 0,1 0,48 49,-24 1,50 0,0-1,-26 1,1-1,-25 1,0-25,-25-25,1 25,-26-50,25 25,25 0,-25-25</inkml:trace>
  <inkml:trace contextRef="#ctx0" brushRef="#br1" timeOffset="89657">22299 13915,'0'0,"-24"0,24 0,-25-24</inkml:trace>
  <inkml:trace contextRef="#ctx0" brushRef="#br1" timeOffset="98977">13072 11212,'25'124,"0"-50,-25 25,24 1,-24 24,25 0,0 24,-25-24,0 50,25-25,-25 25,0-26,0 26,-25-25,25 0,0-25,0 0,25-25,25-49,-26-1</inkml:trace>
  <inkml:trace contextRef="#ctx0" brushRef="#br1" timeOffset="100697">13221 11187,'74'0,"-24"0,24 0,1 0,-1 0,1 0,24 0,0 0,0 0,25 0,0 0,0 0,0 0,25 0,0 0,-25 0,25 0,0 0,-1 0,26 0,0 0,-25 0,24 0,-24 0,25 0,-1 0,1 0,24 0,-24 0,24 0,-24 0,25 0,-1 25,0-25,1 0,24 25,-24-25,24 24,25-24,-25 25,0-25,25 25,-24 0,-1-25,25 25,0-1,0-24,-25 25,0 0,25 0,-49 0,24-25,-24 24,-26 1,1 0,-25 0,-25 0,0-25,-25 24,-25 1,1 0,-26 0,1 0,-25-1,0 26,-1-25,1 49,-25 1,25-1,-25 25,25 25,24 0,-24 25,25 25,-1-1,1 1,0 0,-1 24,1-24,0 24,-1-49,1 0,-50 0,25-50,-25 0,0-24,-25-1,25-49,-50 0,25-25,-24 0,-1 0,-24 0,-1-25,1 0,-25 0,24 0,-49 1,25-1,-25 0,0 0,-25 0,0 1,0 24,1-25,-26 0,0 25,1-25,-1 25,0-25,-24 25,24 0,-24-25,0 25,-1-24,1 24,-26-25,1 25,25 0,-26-25,1 25,0-25,0 0,0 25,-1 0,1-24,25 24,-26 0,-24-25,50 25,-50 0,25 0,-25-25,-1 25,1 0,-24-25,-1 25,0 0,0 0,0 0,0 0,25 0,0 0</inkml:trace>
  <inkml:trace contextRef="#ctx0" brushRef="#br1" timeOffset="196123">4961 5804,'-25'-25,"25"1,0-1,25-25,0 25,-25 1,49-1,-24 0,25 25,-1-25,1 0,0 25,-26 0,1 25,0-25,-25 25,0 25,0-26,-25 26,0 24,-24-24,24 25,-25-26,1 1,24-1,0 1,0-25,25 0,0 24,0-49,25 0,25 0,-1-25,1 1,0-1,-1 0,26 0,-26-24,1-1,24 0,-24 26,-1-26</inkml:trace>
  <inkml:trace contextRef="#ctx0" brushRef="#br1" timeOffset="196341">5705 5779,'-25'0</inkml:trace>
  <inkml:trace contextRef="#ctx0" brushRef="#br1" timeOffset="196552">5655 5804,'-74'50,"49"0,25-26,-25 26,25-25,0 0,0-1,25 1,0 0,0-25,24 0,-24 0,25 0,-25-25,24 25,-24-25,0 1,-25-1,0 0,0-25,-25 1,25 49,-25-25,25 25,0-50,25 25</inkml:trace>
  <inkml:trace contextRef="#ctx0" brushRef="#br1" timeOffset="196819">6152 5779,'-50'50,"25"0,0-25,1 24,-1-24,25 25,25-26,-1-24,1 25,25-25,-1-25,-24 25,0-24,0 24,0-25,-25 0,-25 0,0 25,25-25,-25 1,25-26</inkml:trace>
  <inkml:trace contextRef="#ctx0" brushRef="#br1" timeOffset="197123">6573 5581,'25'0,"-25"50,-25-26,0 26,-24 0,-1-1,25 1,-24-25,49 0,0 24,25-49,-25 25,49-25,1 0,-1 0,1 0,0-25,24 25,-24-25,-26 25,1-24</inkml:trace>
  <inkml:trace contextRef="#ctx0" brushRef="#br1" timeOffset="197333">6747 5854,'-25'50,"0"-26,25 26,-25 0,25-26,0 1</inkml:trace>
  <inkml:trace contextRef="#ctx0" brushRef="#br1" timeOffset="197779">5159 6499,'0'0,"25"-25,25 25,-1 0,26-25,24 25,0-25,25 1,25 24,0-25,0 0,0 25,-1 0,-24 0,-24 0,-1 0,-25 0,1 0,-26 0,-24 0</inkml:trace>
  <inkml:trace contextRef="#ctx0" brushRef="#br1" timeOffset="199795">9699 5779,'-25'-24,"25"-1,25 0,-25 0,24 0,26 1,-25-1,24 0,1 25,0 0,-26 0,1 25,0-25,-25 74,-25-49,-24 25,-1 24,0-24,1-25,24 24,0-24,0 0,25 24,25-24,25-25,-25 0,49-25,-24 25,24-24,1-1,-1 0,-24-25,24 26</inkml:trace>
  <inkml:trace contextRef="#ctx0" brushRef="#br1" timeOffset="200155">10443 5730,'-25'0,"0"25,-24-1,24 1,-25 0,25 25,25-25,0-1,25 26,0-25,0 0,24-25,1 0,-25 0,24-25,1 0,-25 0,0 0,-25 1,-25-1,25 0,-25 0,0 25,0-25,1 0,-1 25,25 0,0 0,25-24,24 24</inkml:trace>
  <inkml:trace contextRef="#ctx0" brushRef="#br1" timeOffset="200554">10864 5705,'-24'0,"-1"25,-25 0,25-1,-24 1,49 0,-25 25,25-25,25-1,0 1,-1 0,26 0,0-25,-1 0,1 0,-1 0,-24 0,0-25,-25 0,25 0,-25 1,-25-1,25 0,-25 0,0 25,1-25,-1 25,0 0,25-25,25 1,0-1</inkml:trace>
  <inkml:trace contextRef="#ctx0" brushRef="#br1" timeOffset="200915">11361 5655,'-25'0,"-25"0,25 25,-24-25,24 0,25 25,0 0,25 0,24-1,1 1,0 25,-26-25,26-25,-25 25,-25-1,25 1,-50-25,0 0,-25 0,26 0,-26 0,0 0,26-25,-1 25,0-24</inkml:trace>
  <inkml:trace contextRef="#ctx0" brushRef="#br1" timeOffset="201131">11311 5606,'50'-25,"-1"0,1 25,-1-25,1 25,-25-24,0 24,24 0,-24 0</inkml:trace>
  <inkml:trace contextRef="#ctx0" brushRef="#br1" timeOffset="201786">9575 6251,'-25'0,"50"25,24-25,1 0,24-25,25 25,25 0,1-25,48 25,-24 0,25-25,24 25,-24 0,-26 25,1-25,-25 0,-24 0,-1 0,-50 0,1 25,-25-25,-25 0</inkml:trace>
  <inkml:trace contextRef="#ctx0" brushRef="#br2" timeOffset="330835">6077 7020,'0'-25,"0"0,-25 0,1 25,-1 0,0 0,-25 0,1 25,24 0,-25 25,25-1,-24-24,24 25,25-1,-25-24,25 25,25-26,-25 1,25-25,0 25,-1-25,1 0,0 0,25-25,-25 0,24 1,-24-26,0 0,0 26,-1-26,-24 25,25 0,-25-24,0 98,-25-24,25 25,0-1,0-24,-24 25,24-1,0-24,0 0,0 25,0-1,24-24,-24 25,0-26</inkml:trace>
  <inkml:trace contextRef="#ctx0" brushRef="#br2" timeOffset="336370">5209 7888,'0'0,"25"0,0 0,24-25,1 0,24 25,25-25,25 1,0-1,-24 0,24 25,0-25,0 0,-25 25,0-24,0 24,-24 0,-26 0,-24-25,0 25,0 0</inkml:trace>
  <inkml:trace contextRef="#ctx0" brushRef="#br2" timeOffset="341178">5358 8186,'25'0,"-1"0,-24 0,25 0,0-25,25 25,-1 0,1-25,-1 25,1 0,0 0,-1-25,1 25,-25 25,24-25,-49 0,25 0,-25 50,-25-1,1-24,-26 25,0-1,1 1,-1-25,0 24,1-24,24 0,-25 0,50-1</inkml:trace>
  <inkml:trace contextRef="#ctx0" brushRef="#br2" timeOffset="341738">6176 8136,'-24'0,"24"0,-25 25,-25 0,25 24,-24-24,24 25,0-1,0 1,25-1,-24-24,24 0,24 0,1 0,0-25,0 0,0 0,24 0,1-25,-1 0,1-25,-25 26,24-26,-24 0,0 26,0-26,-25 25,-25 0,25 1,-50-1,26 0,-1 25,0-25,-25 25</inkml:trace>
  <inkml:trace contextRef="#ctx0" brushRef="#br2" timeOffset="343353">6896 7516,'49'49,"-24"-24,0 0,0 25,0-26,-1-24,1 25,0 0,-25 0,25 0,-25-25</inkml:trace>
  <inkml:trace contextRef="#ctx0" brushRef="#br2" timeOffset="343571">6945 7789,'25'-25,"0"0,0-25,0 26,-1-26,1 0,0-24</inkml:trace>
  <inkml:trace contextRef="#ctx0" brushRef="#br2" timeOffset="343805">7293 7293,'0'24,"0"26,0-25,0 24,0 1,0 0,-25-1,25-24,25 0,-25 24,24-49,-24 0</inkml:trace>
  <inkml:trace contextRef="#ctx0" brushRef="#br2" timeOffset="344154">7615 7342,'0'25,"-25"0,-24 24,24-24,0 25,25-25,-25 24,25-24,25 0,-25 0,25-25,0 24,-1-24,26 0,-25-24,0-1,-1 0,1 0,0 25,-25-49,-25 24,0 0,25 25,-24-25,48 0,-24 1,25-1</inkml:trace>
  <inkml:trace contextRef="#ctx0" brushRef="#br2" timeOffset="344466">7888 7342,'-25'25,"0"0,0 24,1-24,-1 25,0-25,25-1,0 26,0-25,25 0,0-25,-1 24,1-24,0-24,25 24,-26-25,1-25,0 25,-25 1,0-26,0 25,0 0,-25 1,0-1,1 25,-1-25,0 25</inkml:trace>
  <inkml:trace contextRef="#ctx0" brushRef="#br2" timeOffset="345185">4887 9029,'24'0,"26"0,-25 0,0 0,-1 0,1 0,0 0,0 0,-25 0</inkml:trace>
  <inkml:trace contextRef="#ctx0" brushRef="#br2" timeOffset="345407">4812 9203,'25'0,"25"0,-26 0,1 0,25 0,-1 0</inkml:trace>
  <inkml:trace contextRef="#ctx0" brushRef="#br2" timeOffset="350561">5953 8930,'0'24,"0"26,0 0,0-1,0 1,25 0,-25-1,0 26,0-26,0-24,25 25,-25-26</inkml:trace>
  <inkml:trace contextRef="#ctx0" brushRef="#br2" timeOffset="351089">6226 9054,'25'-50,"-25"25,25 0,-1 1,26-1,0 0,-26 0,26 25,0 0,-26 0,1 0,-25 50,0-1,-25 1,-24 25,24-26,-25 1,26-1,-1 1,25 0,0-26,0 26,25-25,-1 0,1-25,0 0,0 0,0 0,-1-25,1 0</inkml:trace>
  <inkml:trace contextRef="#ctx0" brushRef="#br2" timeOffset="351313">6821 9351,'0'0,"25"0</inkml:trace>
  <inkml:trace contextRef="#ctx0" brushRef="#br2" timeOffset="351785">7243 8905,'-50'25,"1"-1,24 26,-25-25,26 0,24 0,-25-1,25 1,25 25,-25-50,24 25,1-25,0-25,0 25,0-50,-1 25,1 1,0-26,-25 0,25 25,-25-24,25 74,-25 24,0 1,0 0,0-1,0 26,0-26,0 1,0 24,0-24,0-25,0 24,0-24,0 0</inkml:trace>
  <inkml:trace contextRef="#ctx0" brushRef="#br2" timeOffset="352152">7714 8979,'25'0,"0"0,-25-25,25 1,-25-26,0 25,-25-24,25 49,-25-25,25 25</inkml:trace>
  <inkml:trace contextRef="#ctx0" brushRef="#br2" timeOffset="352401">7937 8979,'-74'100,"49"-26,0 0,1-24,-1 0,0-1,0 1,25-25</inkml:trace>
  <inkml:trace contextRef="#ctx0" brushRef="#br2" timeOffset="352696">7962 9426,'25'0,"0"-25,0 25,-25-25,25 0,-25 1,0 24</inkml:trace>
  <inkml:trace contextRef="#ctx0" brushRef="#br2" timeOffset="354785">4465 9500,'74'25,"25"0,1 24,-1-24,25 0,-25 0,50 0,-25-1,25-24,-25 25,49 0,-24-25,0 25,25-25,-1 0,1 0,0-25,-1 25,1 0,-25-25,24 0,1 25,0-24,-26-1,-23 0,23 0,1 0,-50 1,1-26,-26 25,0-24,-24-1,0 25,-26-24,-24-1,0 0,0 1,-24-1,-1 25,-25-24,1-1,-26 0,26 1,-51-1,26 1,-25 24,0-25,-1 1,1 24,0 0,0 0,-1 0,-24 1,0-1,0 25,0-25,-24 25,-1 0,0 0,0 0,-25 0,1 25,-1 0,1-1,-1 1,-25 25,26-25,24 49,-25-24,26 24</inkml:trace>
  <inkml:trace contextRef="#ctx0" brushRef="#br2" timeOffset="368160">4266 10666,'25'0,"25"0,-25 0,24 0,-24 0</inkml:trace>
  <inkml:trace contextRef="#ctx0" brushRef="#br2" timeOffset="368393">4242 10815,'0'25,"24"-25,1 0,25-25,-25 25,24 0,1 0,-25 0,24-25</inkml:trace>
  <inkml:trace contextRef="#ctx0" brushRef="#br2" timeOffset="375455">5581 10021,'25'99,"-25"-49,0 0,25-1,-25 1,0-1,24 1,-24-25,0 24,25 1,-25-25</inkml:trace>
  <inkml:trace contextRef="#ctx0" brushRef="#br2" timeOffset="375840">6375 10418,'0'25,"-25"0,0-1,-24 1,24-25</inkml:trace>
  <inkml:trace contextRef="#ctx0" brushRef="#br2" timeOffset="376087">6127 10046,'49'-25,"1"0,0 0,-1 25,-24-24,25-1</inkml:trace>
  <inkml:trace contextRef="#ctx0" brushRef="#br2" timeOffset="376936">6102 10244,'-25'25,"50"-25,0 25,0-25,-1 0,1 25,25 0,-25-25,-1 24,1 1,-25 25,0-25,-25-1,1 1,-1 0,0 0,-25 0,26-1</inkml:trace>
  <inkml:trace contextRef="#ctx0" brushRef="#br2" timeOffset="377279">5531 11013,'-24'0,"48"0,1-25,25 1,24-1,1-25,24 25,0 1,0-1,1-25,-1 50,0-25,-25 1,1 24,-1-25,-49 25,0 0</inkml:trace>
  <inkml:trace contextRef="#ctx0" brushRef="#br2" timeOffset="377624">5829 11137,'25'0,"-25"0,25 0,-25 25,25 0,-25 25,0-1,0 1,-25 24,25 1,-25-26,25 1,-25-1,25-24,0 0</inkml:trace>
  <inkml:trace contextRef="#ctx0" brushRef="#br2" timeOffset="378024">6176 11311,'-124'124,"124"-74,-24-1,24 1,24-25,1-1,0 1,0-25,24 0,1-25,-25 1,24-26,1 0,-25 26,-25-26,25 0,-25 26,-25-26,25 25,-25 0,0 1,0-1,25 0,-24 25</inkml:trace>
  <inkml:trace contextRef="#ctx0" brushRef="#br2" timeOffset="378383">6375 11534,'0'50,"0"-25,25-1,-1-24,26 0,0 0,-1-24,1-1,-1 0,-24-25,0 26,-25-26,0 25,0-24,-25 24,0 0,1 25,-1-25,0 25,25 0,-25 0</inkml:trace>
  <inkml:trace contextRef="#ctx0" brushRef="#br2" timeOffset="380302">7317 10815,'25'0,"25"-25,-1 25,1 0,24-25,-24 25,0 0,-26 0,26 0,-25-25,-25 25</inkml:trace>
  <inkml:trace contextRef="#ctx0" brushRef="#br2" timeOffset="380544">7367 10964,'50'0,"-26"-25,26 25,0 0,24 0,-24-25,-1 25,1 0,-1-25,-24 25,0-25</inkml:trace>
  <inkml:trace contextRef="#ctx0" brushRef="#br2" timeOffset="381303">8285 10393,'0'-49,"0"98,0 1,0 24,0-24,0 49,25-49,-25 24,0 0,0-24,24 0,-24 24,25-49,-25 24,0-24,0 0,25-25</inkml:trace>
  <inkml:trace contextRef="#ctx0" brushRef="#br2" timeOffset="381911">8706 10492,'-24'0,"-26"0,25 0,0 0,1 25,-1-25,25 25,0 0,0 24,25-24,24 25,1-25,24 24,-24-24,-1 0,1 24,-25-24,-25 25,-25-25,0-25,-24 24,24-24,-25 0,25 0,-24-24,24-1,0 0,25 0</inkml:trace>
  <inkml:trace contextRef="#ctx0" brushRef="#br2" timeOffset="382176">8706 10492,'25'-24,"0"24,0 0,24-25,1 25,0-25,-26 25,26-25,-25 25,0-25,0 25,-1 0</inkml:trace>
  <inkml:trace contextRef="#ctx0" brushRef="#br2" timeOffset="382599">9351 10368,'-49'0,"24"25,0 0,0-25,25 25,-24 0,24-1,24 26,1-50,0 0,0 0,0-25,24 25,-49-25,25 1,0-1,-50 0,25 0,-25 25,25 0,0 25</inkml:trace>
  <inkml:trace contextRef="#ctx0" brushRef="#br2" timeOffset="382858">9599 10468,'-24'49,"-1"26,-25-26,25 26,-24-26,24 1,-25 24,26-24,-1-1,0 1,25 0,-25-26,25 1,25 0,-25-25,25-25,24 0</inkml:trace>
  <inkml:trace contextRef="#ctx0" brushRef="#br2" timeOffset="383175">9550 10988,'0'25,"-25"0,25-25,-25 25,25 24,0-24,0 0,25-25,0 25,0-25,-25 0,24 0,1-25,0 25,-25-50,0 26,0-1,-25 0,0 0,25 0,-24 25,-1-24</inkml:trace>
  <inkml:trace contextRef="#ctx0" brushRef="#br2" timeOffset="384375">9674 10269,'0'-25,"-25"1,-25-1,26 0,-51 0,1 0,-25 1,-1-1,1 25,0 0,-25 0,0 25,-25-1,50 1,-25 25,0-1,0 26,0-1,49 25,-24 1,49-1,1 0,24 0,50 25,0-25,24 26,26-51,49 25,25-24,24-26,1 1,-1-1,26-24,-1 0,1-25,-1 0,-24-25,-25-24,-25-1,-25 0,-25-24,-24-25,-25 0,0-1,-50-24,-25 25,1 0,-51 0,26-1,-25 26,-25 24,24 1</inkml:trace>
  <inkml:trace contextRef="#ctx0" brushRef="#br2" timeOffset="385719">4118 12799,'24'0,"1"0,0 25,25-50,-26 25,26 0,-25 0,24-25,-24 25</inkml:trace>
  <inkml:trace contextRef="#ctx0" brushRef="#br2" timeOffset="385975">4142 12973,'25'25,"0"-25,0 0,0 0,24 0,1 0,-1 0,-24 0,25 0</inkml:trace>
  <inkml:trace contextRef="#ctx0" brushRef="#br2" timeOffset="392871">5457 12303,'25'25,"-25"25,25-26,-25 1,0 25,24-25,-24 24,25-24,-25 25,25-26,-25 26,25-25,-25 24,25-24,-25 25,0-25,24-1,-24 26,0-25,-24-25</inkml:trace>
  <inkml:trace contextRef="#ctx0" brushRef="#br2" timeOffset="393382">5879 12378,'-50'0,"25"0,-24 0,24 0,0 24,0-24,25 50,25-25,25 24,-1-24,1 0,0 0,-1 24,1-24,-1 0,-24 25,0-26,-25 1,0 25,-25-25,0-1,1-24,-1 25,0-25,0-25,-24 25,24-24,25-1</inkml:trace>
  <inkml:trace contextRef="#ctx0" brushRef="#br2" timeOffset="393637">5904 12353,'24'-25,"1"0,0 25,0-25,24 25,-24-24,0 24,25 0,-26-25</inkml:trace>
  <inkml:trace contextRef="#ctx0" brushRef="#br2" timeOffset="393926">6226 12650,'74'-24,"-49"24,25 0,-1 0,-24 0,0 0,0 0,0 0,-1 0</inkml:trace>
  <inkml:trace contextRef="#ctx0" brushRef="#br2" timeOffset="394446">7020 12278,'-25'0,"-25"25,26 0,-26 25,0-1,25 1,-24-1,24 1,0 0,0-26,25 26,0 0,0-1,0-24,25 0,25 0,-25-1,24-24,-24 0,25-24,-25 24,24-25,-49 0,25-25,-25 26,-25-1,25 0,-49 0,24 0,-25 25,25-24,-24 24,24 24,0-24,0 25,0 25</inkml:trace>
  <inkml:trace contextRef="#ctx0" brushRef="#br2" timeOffset="395030">5705 13444,'0'0,"25"0,-25-25,49 25,-24-24,25 24,0-25,-1 0,26 0,-1 0,0 1,50-1,-24-25,24 25,0 0,-25-24,25 24,-25 0,25 0,-49 1,-1 24,-24-25,24 25,-49-25,0 25,-1 0,-48 25</inkml:trace>
  <inkml:trace contextRef="#ctx0" brushRef="#br2" timeOffset="395422">6350 13568,'0'25,"0"0,0 24,25-24,-25 25,0 24,0-24,0-1,0 1,0 0,0-1,25-24,-25 0,0 0,24-25,1-25</inkml:trace>
  <inkml:trace contextRef="#ctx0" brushRef="#br2" timeOffset="395838">6821 13742,'-49'-25,"24"50,0 0,0 24,-24-24,49 25,-25-26,25 26,0-25,25 0,-1-1,1 1,0-25,25 0,-1-25,1 25,-25-24,24-26,-24 25,0-24,-25 24,0-25,0 25,-25 1,0-1,1 25,-1 0,25 0,-25 0,0 25,25-1,25 1</inkml:trace>
  <inkml:trace contextRef="#ctx0" brushRef="#br2" timeOffset="396182">7218 13791,'-49'25,"-1"0,0 0,26 0,-1-1,25 26,0-25,0 0,25-1,-1 26,1-50,25 25,-1-25,1 0,0 0,-1-25,-24 0,-25 0,25 1,-25-1,0 0,-25-25,0 26,-24-26,-1 0,0 1</inkml:trace>
  <inkml:trace contextRef="#ctx0" brushRef="#br2" timeOffset="398374">20960 13841,'-99'0,"49"0,1 25,49-25,24 0,1 25,50-25,-1 24,0-24,26 25,-26 0</inkml:trace>
  <inkml:trace contextRef="#ctx0" brushRef="#br2" timeOffset="407821">8285 12427,'25'-49,"-25"49,-25-50,0 25,-25 25,-24 0,0 0,24 25,0 0,1-25,24 25,25-1,0 1,25 25,-1-25,1-1,25-24,24 0,-24 0,24 0,-24 0,24-24,-24-1,-25 0,0 25,-50 0,0 25,0 24,25-24,-25 25,25-1,0 1,0 0,25-1,-25 1,25-1</inkml:trace>
  <inkml:trace contextRef="#ctx0" brushRef="#br2" timeOffset="408125">7937 13122,'50'-25,"0"0,24 0,1 0,24-24,0 24,-25-25,26 26,-26-1,0 25,-24-25,-25 25,0 25</inkml:trace>
  <inkml:trace contextRef="#ctx0" brushRef="#br2" timeOffset="408469">8186 13370,'0'25,"-25"-1,0 26,25 0,-50-1,26 1,-1-1,0 1,0 0,25-1,0-24,25 25,0-75,24 25</inkml:trace>
  <inkml:trace contextRef="#ctx0" brushRef="#br2" timeOffset="409150">8483 13618,'25'-25,"-25"0,-25 25,0 0,-24 25,24 0,-25 0,1-1,24 26,0-25,0 0,50-1,-25 26,25-25,0-25,24 0,1 0,0-25,-1 0,-24 0,0-24,0 24,-25 0,-25-24,0 24,25 25,-25 0,50 0,0 0,24 0,1 0,0 0,-26 25,1-25,-74 24,24 1,-25 0,1 0,24 0,0-1,0 1,25 0,0 0,25 0,0-25,0 24,24-24,-24-24,25-1,-1 0,1 0,-50-24,25 24,-25-25,-25 25,25 1,-25 24,0 0,0 0,1 0,-1 0,25 24</inkml:trace>
  <inkml:trace contextRef="#ctx0" brushRef="#br2" timeOffset="411093">9897 12502,'-25'0,"0"0,-24 0,-1 24,1-24,-26 25,26 0,-1 25,0-26,26 1,-1 25,25-25,25-1,-1 1,1 0,25-25,-1-25,26 25,-26-25,26 1,-26-26,1 25,0-24,-26 24,-24 0,25-25,-50 100,1-25,-1 24,0 26,0-26,25 26,-25-1,25 1,0-1,-24-24,24-1,24 1,-24-25,50 0,-25-50</inkml:trace>
  <inkml:trace contextRef="#ctx0" brushRef="#br2" timeOffset="411436">10418 12601,'-50'0,"26"0,-1 25,25-25,-25 49,25-24,25 0,0 0,-1-1,1 1,0-25,0 0,0 0,-1-25,-24 1,0-1,-24 0,-1 0,25 0,-25 25,0 0,25 0</inkml:trace>
  <inkml:trace contextRef="#ctx0" brushRef="#br2" timeOffset="411715">10840 12700,'0'25,"-25"24,-25-24,1 25,-1-1,0 1,1 0,-26-1,51 1,-26-1,25-24,25 25,-25-25</inkml:trace>
  <inkml:trace contextRef="#ctx0" brushRef="#br2" timeOffset="412000">10716 13122,'-25'0,"0"24,0 1,-24 0,24 0,0 0,25 0,0-1,0 1,25 25,0-50,-1 25,26-25,-25 0,24-25,-24 0,-25 0,0 0,0 1,0-1,-25-25,1 25,-1 0,25 1</inkml:trace>
  <inkml:trace contextRef="#ctx0" brushRef="#br2" timeOffset="412741">11212 12576,'0'-74,"-25"24,-25 0,1 1,-51-26,26 26,-25 24,-25-25,-25 25,0 25,0 0,1 0,-1 25,0 0,25 25,-25 24,50 1,0 24,24 0,26 0,49 25,0 0,24 0,26 25,24-25,50 0,0 0,50 0,-25-25,49 1,-24-26,0 0,-1-49,-24 0,0-25,-25-25,0-24,-25-51,-24 1,-1-25,-24 0,-26-25,-48 1,-1-26,-25 25,-49 0,0 25,-25 0,0 50</inkml:trace>
  <inkml:trace contextRef="#ctx0" brushRef="#br2" timeOffset="528334">10170 6970,'-25'0,"0"0,-24 0,-26 0,1 25,24 0,-24 0,24 24,1-24,49 25,0-1,0 1,49-1,1 1,24 0,1-1,24 1,0 24,-24-24,-26-1,1 1,-25-25,-25 0,0-1,-25 1,-25 0,-24-25,24 0,-24 0,-1-25,26 0,-26-24,50-1,1 1,-1-26,50 1,-1-1,51 1,-26 0,26 24,-1-24,1 49,-26-25,1 25,-25 1</inkml:trace>
  <inkml:trace contextRef="#ctx0" brushRef="#br2" timeOffset="528598">10616 7739,'25'50,"-25"-26</inkml:trace>
  <inkml:trace contextRef="#ctx0" brushRef="#br2" timeOffset="529126">10815 7218,'0'-25,"25"1,-1-1,1 0,25 0,24 0,-24 1,49 24,-24-25,-1 25,-24 0,-1 25,-24-1,0 26,-25 0,-25 24,0 0,-24 1,-1-26,0 26,26-26,-26 1,50-25,-25 0</inkml:trace>
  <inkml:trace contextRef="#ctx0" brushRef="#br2" timeOffset="530245">12080 6871,'-25'25,"-25"0,26-1,-1 1,-25 25,25-25,1-25,48 24,1-24,25-24,-25-1,24 0,1-25,-25 26,-1-1,-24-25,-24 50,-1 0,0-25,0 25,25 0</inkml:trace>
  <inkml:trace contextRef="#ctx0" brushRef="#br2" timeOffset="530718">12378 7094,'-25'99,"-25"-24,1-1,-1-24,0 24,1-24,24-25,0 24,25-24,0 0,50-50,-26 0,26-24,0-1,-1 25,-24 0,-25 1,-25 24,1 24,-1 1,0 0,25 25,25-26,24-24,-24 25,25-50,-25 25,24 0,-24-24,-25-1,0 0,0 0,-25 25,0-25</inkml:trace>
  <inkml:trace contextRef="#ctx0" brushRef="#br2" timeOffset="531407">10021 8210,'50'-24,"24"-1,25 0,50 0,0-24,49 24,26-25,-1 25,25 0,-25 25,25 0,-49 0,-26 25,-24 0,-25-25</inkml:trace>
  <inkml:trace contextRef="#ctx0" brushRef="#br2" timeOffset="535229">8483 9029,'0'0,"25"-25,0 0,0 0,-1-24,26-26,24 26,1-50,24 24,0 1,-24 24,24-24,-25 24,26 25,-26-24,0 24,1 0,-26 25,1-25,-25 25,0 0,-1 0,1 0,-50 0,1-24,-1 24,0-25,0 25,0-25,1 0,-1 0,-25 1,25 24,1 0,-1 0,25 0,-25 49,25-24,0 25,0-1,25 1,-25-1,25 1,-1-25,1 0,-25-1,25 1,-25 0,25-25,0 0,-25 0,24-25,1-24,0 24,0-50,24 26,-24 24,-74 50,-1 0,25-1,0 1,1 0,-1-25,25-50,25 26,-1-26,1 25,0 0,-50 50,0 0,1 0,-1-25,0 25,25-25,0-25,25 0,0-25,-1 1,1-1,0 25,-50 75,0 0,1-26,-1 1,0 0,25 0,0 0,0-1</inkml:trace>
  <inkml:trace contextRef="#ctx0" brushRef="#br2" timeOffset="542269">9723 10716,'25'0,"0"-25,-25 0,50 0,-26-24,51-1,-26 0,51 1,-26-26,25 26,-24-1,24 1,0 24,-24-25,-1 25,0 1,-24-1,0 25,-26 0,-24 0,-24 0,24 0,-25 0,0 0,0-25,-24 25,24-25,0 25,0-25,0 0,25 25,-24-24,-1-1,25 25,0 49,-25-24,25 25,0 0,0-1,0 1,0-25,0-1,0 1,0 25,25-50,-25 0,25-25,-1-25,1 26,0-26,0 25,0 0,-1 1,-24-1,-24 74,-1-24,0 0,0 25,25-26,-25 1,1 0</inkml:trace>
  <inkml:trace contextRef="#ctx0" brushRef="#br2" timeOffset="543085">11013 9178,'0'25,"25"24,-25 1,0 24,0 25,-25 1,25-26,0 25,-25-24,25-26,-24 26,24-51,0 26</inkml:trace>
  <inkml:trace contextRef="#ctx0" brushRef="#br2" timeOffset="543597">11212 9277,'49'-50,"51"1,-51 49,1-25,-1 25,1 0,-50 25,-25 0,0-1,-24 1,-1 0,1 0,-1 0,25-1,50 1,0 25,24-25,1 24,24 1,-24-25,0 24,-1 1,-49-1,0 1,-25-25,1 24,-26-24,25 0,0-25,1 0</inkml:trace>
  <inkml:trace contextRef="#ctx0" brushRef="#br2" timeOffset="543870">11782 9847,'0'25,"0"0,-25 0,25-50</inkml:trace>
  <inkml:trace contextRef="#ctx0" brushRef="#br2" timeOffset="544212">11981 9351,'49'-24,"1"-1,-1 0,26 0,-25 0,-1 25,-24 0,-50 25,0-25,-24 25,24 25,25-26,-25 1,50 25,0-25,0 24,24 1,1-1,-1 1,-24-25,-25 24,0-24,-25 25,-24-25,24-1,-25 1,26-25,-26 25,25 0,25-25</inkml:trace>
  <inkml:trace contextRef="#ctx0" brushRef="#br2" timeOffset="545020">13047 9153,'-49'25,"-1"-25,0 25,1-1,24 1,0 0,0-25,25 25,25 0,0-50,25 25,-26-25,1 0,0 0,0 25,-25-49,-25 24,25 25,0-25</inkml:trace>
  <inkml:trace contextRef="#ctx0" brushRef="#br2" timeOffset="545318">13345 9252,'-50'75,"26"-1,-51 0,25 1,-24-1,0-24,24-1,0 1,26 0,24-26,0 1,24-25</inkml:trace>
  <inkml:trace contextRef="#ctx0" brushRef="#br2" timeOffset="545612">13171 9798,'-25'25,"1"-1,-26 1,25 0,25 0,-25 0,75-1,-25-24,0 0,24-24,-24-1,0 0,-25 0,25-24,-50 24,0 0,0 25</inkml:trace>
  <inkml:trace contextRef="#ctx0" brushRef="#br2" timeOffset="557595">11286 11658,'-25'50,"-24"-1,-1 1,0 0,-24-1,24 1,-24-25,24 24,-24-24,24 0</inkml:trace>
  <inkml:trace contextRef="#ctx0" brushRef="#br2" timeOffset="558100">11237 11485,'-25'-25,"0"25,0 0,0 25,-24-25,24 24,-25 1,25 25,1-25,-1-25,25 24,0 26,0-50,25 0,-1 25,26-25,0-25,-1 25,1 0,0 0,-26 0,26-25,-50 25,25-25</inkml:trace>
  <inkml:trace contextRef="#ctx0" brushRef="#br2" timeOffset="558476">11782 11311,'-74'25,"-1"-25,26 0,24 0,0 0,25 49,25-24,25 25,-1-25,26 24,-26 1,-24-1,0-24,-25 0,-25 0,0 0,0-25,-24 0,-1-25,25 0</inkml:trace>
  <inkml:trace contextRef="#ctx0" brushRef="#br2" timeOffset="558761">11807 11237,'99'0,"-49"-25,-25 25,-1 0,1 0,0-25,0 50</inkml:trace>
  <inkml:trace contextRef="#ctx0" brushRef="#br2" timeOffset="558795">12080 11683,'0'25,"0"0,25-50</inkml:trace>
  <inkml:trace contextRef="#ctx0" brushRef="#br2" timeOffset="559196">12353 11261,'-25'-24,"0"24,50 49,0-24,24 25,26 24,-26-24,1 24,-25-24,-25-1,0 1,-25-1,-25-49,1 25,-1-25,1 0,-1-25,25 1,25-1,0 0,25-25,0 26,0-26,24 25,1-24,-1 24,1-25,0 1</inkml:trace>
  <inkml:trace contextRef="#ctx0" brushRef="#br2" timeOffset="560156">13320 11237,'-25'0,"1"24,-51-24,25 25,1-25,-1 25,25-25,1 25,48 0,1-25,0 0,25-25,-1 25,-24-25,25 0,-50 25,0-49,-25 49,50-25</inkml:trace>
  <inkml:trace contextRef="#ctx0" brushRef="#br2" timeOffset="560442">13320 11633,'-99'75,"74"-26,-25-24,26 0,24 0,0 0</inkml:trace>
  <inkml:trace contextRef="#ctx0" brushRef="#br2" timeOffset="560728">13395 11782,'-25'0,"0"0,0 0,0 25,1-25,48 25,1-25,25 0,-25-25,24 0,-24 0,-25 25</inkml:trace>
  <inkml:trace contextRef="#ctx0" brushRef="#br2" timeOffset="561036">11857 12080,'49'0,"50"0,1-25,24 0,25 25,24-25,1 25,-25 0,24 25,-49-25,0 25,-24-25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27T07:31:30.4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C83B4"/>
    </inkml:brush>
    <inkml:brush xml:id="br2">
      <inkml:brushProperty name="width" value="0.05292" units="cm"/>
      <inkml:brushProperty name="height" value="0.05292" units="cm"/>
      <inkml:brushProperty name="color" value="#C0504D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918 3621,'0'0,"-25"0,0 25,-24-25,-1 25,0 0,1 25,-1-26,25 26,-24-25,24 0,0 24,25-24,0 0,25 0,0-1,24 1,1 0,0 0,24 0,-24 24,24-24,-24 0,-26 0,1 24,0-24,-25 0,-25 24,0-24,1 0,-26 25,0-26,1 1,-1 0,1 0,-1 0,0-25,26 0,-1 0,25-50</inkml:trace>
  <inkml:trace contextRef="#ctx0" brushRef="#br0" timeOffset="449">1463 4192,'0'-25,"-24"25,-1 0,0 25,-25 0,1 0,24 24,0-24,0 0,25 0,0-1,25 1,0-25,0-25,0 25,24 0,-24 0,25 0,-26 25,1-25,0 25,-25-25,25 25,-25-25,25 0,-1 0</inkml:trace>
  <inkml:trace contextRef="#ctx0" brushRef="#br0" timeOffset="976">1736 3845,'0'49,"0"1,0 24,0-24,-24 24,24-24,0 0,0-1,24 1,-24-25,25-1,-25 1,25-25,0 0,0 0,-1 0,1-25,0 1,0-1,0 0,-25-25,0 26,24-1,-48-25,24 50,-25 0,0 25,25 0,-25 24,25-24,0 25,0-25,0-1,25 26,-25-25,25 0,0-25,-1 0,1 24</inkml:trace>
  <inkml:trace contextRef="#ctx0" brushRef="#br0" timeOffset="1320">2208 4118,'-50'49,"25"-24,25 0,0 0,0-1,25 1,0 0,0 0,-1 0,1-25,0 24,-25 1,-25 0,0-25,1 25,-1-25,0 0</inkml:trace>
  <inkml:trace contextRef="#ctx0" brushRef="#br0" timeOffset="4327">571 5904,'0'-50,"0"25,0-25,0 1,-25-26,25 1,0 24,0 1,0 24,0 0,25 25,-25 0,24 25,1 25,0-1,0 1,0-1,24 1,-24-25,0 0,24-1,-24 1,0-25,0 0,0-25,-1 1,1-1,0-25,-25-24,25 24,-25-24,25 24,-25 1,0-1,0 0,0 1,0 24,0 0,0 25</inkml:trace>
  <inkml:trace contextRef="#ctx0" brushRef="#br0" timeOffset="4721">1290 5829,'49'-25,"-49"0,25 1,-25-26,0 25,0-24,0 24,0 0,-25 0,25 75,0-1,0 1,0 0,25-1,-25-24,25 25,0-25,-25-25,25 24,-1-24,1-24</inkml:trace>
  <inkml:trace contextRef="#ctx0" brushRef="#br0" timeOffset="4967">1612 5383,'0'24,"0"26,-25 24,25-24,0 24,0-24,25 0,-25-26,0 26,25-25,-25 25,25-26,-25-24</inkml:trace>
  <inkml:trace contextRef="#ctx0" brushRef="#br0" timeOffset="5170">1612 5680,'50'-25,"-50"1,25-1,24 25,-24-25,0 0</inkml:trace>
  <inkml:trace contextRef="#ctx0" brushRef="#br0" timeOffset="6023">2282 5953,'0'-25,"0"1,0-51,0 25,-25-49,25 25,-25-1,25 1,-24 0,24-1,0 26,0-1,24 0,-24 26,25-1,0 25,0 0,24 25,-24 24,0 1,0-1,-25 26,25-26,-25 1,-25-25,25 24,0-24,-25 25,0-25,25-1,-25 26,25-50</inkml:trace>
  <inkml:trace contextRef="#ctx0" brushRef="#br0" timeOffset="6321">2604 5879,'-24'0,"24"-50,0 0,0 1,24-1,1 25,-25 1,25-1,-25 25,25 0</inkml:trace>
  <inkml:trace contextRef="#ctx0" brushRef="#br0" timeOffset="6528">2654 5680,'0'50,"-25"-25,50 24,0-24,0-25,-25 0,25 0,-1 0,1 0,0 0,-25-50,-25 1</inkml:trace>
  <inkml:trace contextRef="#ctx0" brushRef="#br0" timeOffset="6776">2853 5531,'0'50,"0"24,0-24,-25 24,25 1,0-1,-25 1,25-1,0-24,0 24,0-24,0-25,-25-1,25 26</inkml:trace>
  <inkml:trace contextRef="#ctx0" brushRef="#br0" timeOffset="6969">2778 6003,'25'-50,"0"1,0 24,-1-25,1 25,-25-24,25 24</inkml:trace>
  <inkml:trace contextRef="#ctx0" brushRef="#br0" timeOffset="7095">3051 5755,'0'24,"25"1,-50 25,25-50</inkml:trace>
  <inkml:trace contextRef="#ctx0" brushRef="#br0" timeOffset="7383">3274 5283,'25'0,"-25"50,0-25,0 24,-25 26,25-26,0 1,0 0,0-1,0-24,0 25,0-26,25 1,-25 25,0-50</inkml:trace>
  <inkml:trace contextRef="#ctx0" brushRef="#br0" timeOffset="7536">3324 5606,'49'-50,"-24"50,0-25,0 1</inkml:trace>
  <inkml:trace contextRef="#ctx0" brushRef="#br0" timeOffset="7703">3125 5407,'25'25,"-25"-25</inkml:trace>
  <inkml:trace contextRef="#ctx0" brushRef="#br0" timeOffset="10823">868 6424,'-49'0,"24"25,-25 0,-24 0,24 24,1 26,-1-1,0 1,1-1,49 25,-25-24,0 24,50-25,-25 1,0-26,25 1,-1 0,26-1,-25 1,25-50,-1 25,1-25</inkml:trace>
  <inkml:trace contextRef="#ctx0" brushRef="#br0" timeOffset="11208">1042 7144,'-25'25,"25"-1,0 1,0 0,0 25,25-26,-25 26,25-25,-1 0,1-1,0-24,25 25,-26-25,1 0,0-25,0 25,0-24,-1-1,-24 0,25-25,-25 26,0-1,0 0,0 0</inkml:trace>
  <inkml:trace contextRef="#ctx0" brushRef="#br0" timeOffset="11536">1587 7441,'0'-24,"0"-1,-24 0,24-25,0 26,0-26,0 25,0 0,24-24,1 49,-25 0,25 0</inkml:trace>
  <inkml:trace contextRef="#ctx0" brushRef="#br0" timeOffset="11824">1860 7491,'0'-25,"-24"0,-1 1,25-1,-25 0,25-25,0 26,-25-1,25 0,25-25,-25 26,25 24,-25-25,25 25,-1 0,1 0,0 0</inkml:trace>
  <inkml:trace contextRef="#ctx0" brushRef="#br0" timeOffset="12336">2133 7392,'0'0,"25"-25,-25 0,0 0,0-24,0 24,0-25,0 26,-25 24,25 24,-25 1,1 0,24 25,-25-26,25 1,25 25,-25-25,24-25,1 0,0-25,0 0,0 25,24-25,-24 25,0 25,24-25,-24 25,-25 0,25-1,-25 1,25 0,0 0,-25-25,24-25,-24 0,25-24</inkml:trace>
  <inkml:trace contextRef="#ctx0" brushRef="#br0" timeOffset="12576">2629 6896,'0'25,"0"24,0 26,25-26,-25 26,0-26,0 26,0-26,0 1,25-25,-25 24,0-24,0 0</inkml:trace>
  <inkml:trace contextRef="#ctx0" brushRef="#br0" timeOffset="12768">2555 7293,'25'0,"-1"-25,1 0,0 25,25-25,-1 0,1 1</inkml:trace>
  <inkml:trace contextRef="#ctx0" brushRef="#br0" timeOffset="13513">3200 6722,'25'50,"-25"-1,0 1,0 24,0 1,0-1,0 1,0-26,0 26,0-26,0 1,0-1,-25-24,50-25,-25-25</inkml:trace>
  <inkml:trace contextRef="#ctx0" brushRef="#br0" timeOffset="13656">3423 7367,'0'25,"0"0</inkml:trace>
  <inkml:trace contextRef="#ctx0" brushRef="#br0" timeOffset="13840">3473 7119,'0'-25</inkml:trace>
  <inkml:trace contextRef="#ctx0" brushRef="#br0" timeOffset="14160">3671 7193,'-25'25,"-24"25,24-25,25-1,-25 1,25 0,25-25,0 0,-1 0,1 25,0-25,0 0,0 25,0-25,-25 24,24-24,1 0,-25-24,25-1</inkml:trace>
  <inkml:trace contextRef="#ctx0" brushRef="#br0" timeOffset="14591">3894 6921,'0'49,"0"1,0 24,0-24,0-1,-24 1,24-25,24 0,-24 24,25-49,-25-25,25 1,0-1,0 0,-1 0,1 0,25 25,-25 0,-1 0,1 25,0 0,-25 0,0 0,0 24,-25-24,0 0,1 24,-1-24,25-25,-25 25,0 0,25-25</inkml:trace>
  <inkml:trace contextRef="#ctx0" brushRef="#br0" timeOffset="15023">4415 7342,'-25'25,"25"0,0-25</inkml:trace>
  <inkml:trace contextRef="#ctx0" brushRef="#br0" timeOffset="15367">4440 7094,'0'-49,"25"24,-25 0,25-25,-25 26,24-26,1 25,0 0,-25 0,25 50,-25 0,0 25,0 24,0-24,0 24,0-24,0-1,0 1,0-25,0 24,0-24,0-25</inkml:trace>
  <inkml:trace contextRef="#ctx0" brushRef="#br0" timeOffset="15488">4713 7417,'0'49,"0"-74</inkml:trace>
  <inkml:trace contextRef="#ctx0" brushRef="#br0" timeOffset="15744">4862 6945,'0'50,"0"0,0-1,-25 1,25-25,0 49,-25-49,25 24,0-24,0 0,0 0,0 24,0-24</inkml:trace>
  <inkml:trace contextRef="#ctx0" brushRef="#br0" timeOffset="15960">4812 7268,'25'0,"0"0,0 0,-1 0,-24 25,25 24,-25 1,0-25</inkml:trace>
  <inkml:trace contextRef="#ctx0" brushRef="#br0" timeOffset="16135">5060 7218,'0'-25,"25"25,-25 0</inkml:trace>
  <inkml:trace contextRef="#ctx0" brushRef="#br0" timeOffset="16455">5135 7392,'24'-25,"1"25,0-25,0 0,-25 1,25-26,-25 25,0 25,-25 25,0 0,0 0,25-1,-25 26,25-25,0 0,25-1,0 1,-25 0,50-25,-26-25</inkml:trace>
  <inkml:trace contextRef="#ctx0" brushRef="#br0" timeOffset="16712">5407 7193,'0'25,"0"25,0-25,0-1,0 1,0 0,0 0,0 0,-24-1,-1-24</inkml:trace>
  <inkml:trace contextRef="#ctx0" brushRef="#br0" timeOffset="19231">943 7937,'-75'-24,"50"48,-49 1,0 25,24 24,-24 1,24-1,0 25,1 1,24-1,25-25,0 25,25-24,-1-1,1 1,25-26,0 1,-1-25,1 0,24-25,-24-25,-1 25</inkml:trace>
  <inkml:trace contextRef="#ctx0" brushRef="#br0" timeOffset="19592">1116 8582,'0'25,"25"25,-25-25,25 24,-25-24,25 25,-1-26,26 1,-25 0,0 0,24 0,-24-25,0 0,0-25,-1 0,1 0,-25 0,0 1,0-26,0 0,0 26,0-1,0-25</inkml:trace>
  <inkml:trace contextRef="#ctx0" brushRef="#br0" timeOffset="19863">1736 8855,'0'0,"-24"-74,24 49,-25 0,25-24,0 24,25-25,-25 25,24 1,1 24,0-25</inkml:trace>
  <inkml:trace contextRef="#ctx0" brushRef="#br0" timeOffset="20119">1960 8880,'0'0,"-25"-25,25 0,-25-24,25 24,0-25,0 26,25-1,-25 0,25 0,-1 25,-24 0,25 0</inkml:trace>
  <inkml:trace contextRef="#ctx0" brushRef="#br0" timeOffset="20615">2208 8830,'0'-24,"24"-1,1 0,-25 0,0-24,0 24,0-25,0 50,-25 0,25 25,-24 0,-1 0,0 24,25-24,0 0,0 0,0 24,25-49,-25 25,25-25,-1 0,1-25,0 25,0 0,24 0,-24 25,0 0,-25 0,25 24,0-24,-25 0,24-25,-24-50,0 1,25-1</inkml:trace>
  <inkml:trace contextRef="#ctx0" brushRef="#br0" timeOffset="20831">2629 8359,'0'75,"25"-26,-25 26,0-26,0 26,25-26,-25 26,0-26,25-24,-25 25,25-26,-25 1</inkml:trace>
  <inkml:trace contextRef="#ctx0" brushRef="#br0" timeOffset="20984">2679 8756,'25'-50,"0"26,-1-26,26 25</inkml:trace>
  <inkml:trace contextRef="#ctx0" brushRef="#br0" timeOffset="21374">3125 9004,'25'-25,"0"0,0-24,-25-1,25-24,-1-1,-24 1,25 0,0 24,-25 0,25 26,0-1,-25 25,0 25,24 24,-24 1,25 24,-25-24,25-1,0 1,0 24,-1-49,-24 25,25-1,0-24,0 0,-25-25</inkml:trace>
  <inkml:trace contextRef="#ctx0" brushRef="#br0" timeOffset="21560">3398 8806,'25'-25,"0"25,0-25,24 0,1 0,24 1</inkml:trace>
  <inkml:trace contextRef="#ctx0" brushRef="#br0" timeOffset="21808">3721 8682,'-25'24,"0"1,25-25,-25 50,50-25,0-1,0 1,0 0,-1 0,1-25,-25 49,-25-49,25 0,0-24</inkml:trace>
  <inkml:trace contextRef="#ctx0" brushRef="#br0" timeOffset="22383">3894 8682,'-24'0,"-1"49,25-24,25 0,-25 0,24-1,1 1,0 0,0 0,0 0,-25-1,24 1,-48-25,24-49,24-1,1 25,-25 25,25-25,0 1,0-1,-1 0,1 0,-25 0,-25 25,25 0,-24 25,-1 0,0 0,25 0,0-1,0 1,0 0,25 0,-25-25,25 25,-1-25,26 0,-25-25,24 0</inkml:trace>
  <inkml:trace contextRef="#ctx0" brushRef="#br0" timeOffset="22615">4390 8384,'-24'50,"-1"-26,25 26,0 0,0-1,0 1,0-1,25 1,-1 0,1-1,-25-24,25 0,-25 24</inkml:trace>
  <inkml:trace contextRef="#ctx0" brushRef="#br0" timeOffset="22792">4415 8880,'-25'-25,"1"0,48-24,26 24,0 0,-1 0</inkml:trace>
  <inkml:trace contextRef="#ctx0" brushRef="#br0" timeOffset="23025">4738 8706,'-25'25,"0"0,25 25,25-26,-25 1,25 0,-1 0,1 0,-25-25,25 49,-50-24,25-25,-25 0</inkml:trace>
  <inkml:trace contextRef="#ctx0" brushRef="#br0" timeOffset="25159">1067 9575,'0'-25,"-50"25,25 0,-49 25,24-1,-24 26,24 24,-24 1,24-1,1 25,-1 1,25-26,0 1,25-1,25-24,0 24,0-24,49-26,-24 1,24-25,1 0,-1-25,0 1</inkml:trace>
  <inkml:trace contextRef="#ctx0" brushRef="#br0" timeOffset="25478">1166 10145,'-50'50,"25"-25,1 24,-1-24,25 0,0 24,25-24,-1-25,1 25,0-50,0 25,0 0,-1-25,1 25,0 0,-25 0,25 25,-25 0,0 25,0-1,0 26</inkml:trace>
  <inkml:trace contextRef="#ctx0" brushRef="#br0" timeOffset="25831">1290 10914,'25'0,"-25"-50,0 1,24-26,-24 1,0 0,0-1,25 1,-25-1,25 26,0-1,0 1,-1 24,-24 25,50 0,-50 0,25 25,0-1,-25 26,0-25,0 24,-25 1,0 0,0-26,0 1,25 0,-24-25,24-25</inkml:trace>
  <inkml:trace contextRef="#ctx0" brushRef="#br0" timeOffset="26007">1736 10418,'-24'50,"24"-75</inkml:trace>
  <inkml:trace contextRef="#ctx0" brushRef="#br0" timeOffset="26273">1960 9897,'0'50,"0"-1,-25 1,25 24,0-24,0 0,0 24,0-24,0-1,0 1,0-25,25 24,-25-24,24-25</inkml:trace>
  <inkml:trace contextRef="#ctx0" brushRef="#br0" timeOffset="26623">1960 10269,'49'-25,"-24"25,25 0,-26 0,1 0,0 0,-25 25,-25 25,0-1,25-24,25 0,-25-25,25 25,-25-25,25 0,0-25,-1 0,26 0</inkml:trace>
  <inkml:trace contextRef="#ctx0" brushRef="#br0" timeOffset="26839">2456 9996,'0'50,"-25"0,25 24,-25-24,25-1,25-24,-25 25,0-1,25-24,-25 25,24-26,1-24</inkml:trace>
  <inkml:trace contextRef="#ctx0" brushRef="#br0" timeOffset="27383">3423 9947,'-25'-25,"-24"25,-1 0,0 49,-24-24,24 25,-24 0,49-1,0 26,1-26,24 1,24-25,-24 24,50 1,-25-25,49-1,-24-24,-1 0,1 0,0-24,-26-1</inkml:trace>
  <inkml:trace contextRef="#ctx0" brushRef="#br0" timeOffset="27583">3125 10269,'25'0,"0"-25,0 25,0 0,-1 0,26 0,-25 0,0 0</inkml:trace>
  <inkml:trace contextRef="#ctx0" brushRef="#br0" timeOffset="27927">3497 10517,'25'-49,"0"24,0 0,-25 0,25 25,-25 0,24-25,-24 75,0-25,25 0,0-25,-25 0,25-25,0 25</inkml:trace>
  <inkml:trace contextRef="#ctx0" brushRef="#br0" timeOffset="28319">3820 10641,'-25'50,"25"-1,0-24,0 0,0 0,0-75,25 25,-25-49,25 24,0-24,-1 0,1-1,-25 26,25-1,0 25,0 25,-1 0,-24 0,25 75,-25-26,-25 1,25-25,-24 24,24-24,-25 0,0 0,25-75</inkml:trace>
  <inkml:trace contextRef="#ctx0" brushRef="#br0" timeOffset="28559">4217 10021,'0'75,"-25"-26,25-24,-25 25,25-1,0-24,0 0,25 24,-25-49,25 0,0 0</inkml:trace>
  <inkml:trace contextRef="#ctx0" brushRef="#br0" timeOffset="28814">4366 10294,'-25'25,"0"0,25-1,25 1,-25 0,25-25,-1 0,1 0,0 0,0 0,0-25,-1 0,1 1,-25 24</inkml:trace>
  <inkml:trace contextRef="#ctx0" brushRef="#br0" timeOffset="29503">4539 10393,'25'25,"-25"0,25-25,-25 0,25 0,-1 0,-24-25,0 25,25-25,0 0,-25 75,0-25,25 24,-25 1,0 0,25 24,-25-24,0-1,-25 1,25-1,-25 1,0-25,0-25,1 25,-1-25,-25-25,25 0,1 0,-1 0,25 1,25-1,-1-25,1 1,0 24,25-25,-1 1,1 24,-1-25,1 25,0-24,-25 24,-25-25,0 26,-25 24,0 0,0 0,0 24,0-24,25 25,0 25,0-25,25-1,0 1,25-25,-25 0,49 0,-24 0,-1-25,1-24</inkml:trace>
  <inkml:trace contextRef="#ctx0" brushRef="#br0" timeOffset="29799">5011 10294,'-25'50,"25"-26,0 1,25 0,24 0,-24 0,0-1,24 1,-24-25,0-25,0 1,0-1,-25-25,0 1,-25-26,25 26,-50-1,25 0,-24 1,24-1,0 0</inkml:trace>
  <inkml:trace contextRef="#ctx0" brushRef="#br0" timeOffset="33198">6548 2828,'0'49,"0"-24,0 0,0 25,0-26,0 1,0 0,0 0,0 24,0-24,0 0,0 0,0 24,0-24,-24 25,24-25,0 24,0 1,0-25,0 24,-25 1,25-1,0 1,0 0,0 24,0-24,-25-1,25 1,0 24,0-24,0 24,0-24,0 0,0 24,0 0,0-24,0 24,0 1,-25-26,25 26,0-1,0 1,0-1,0 1,0-1,0 0,0 1,0 24,0-25,0 1,0 24,0-25,0 1,0 24,0 0,-25-24,25 24,0 0,0-24,0 24,0 0,-24-25,24 26,0-1,0 0,0 0,0 1,0-1,0 0,-25 0,25-24,0 24,0 0,0 25,0-50,0 26,0-1,0 25,0-25,-25 25,25-25,0 25,0-24,0 24,0 0,-25 0,25 0,0 0,0 0,-25 25,25-25,0 0,0-25,-24 25,24 0,0-25,-25 0,25 1,0-26,0 0,0 1,0-50,0-25</inkml:trace>
  <inkml:trace contextRef="#ctx0" brushRef="#br0" timeOffset="36254">7565 2034,'0'-25,"25"-24,-25-1,25 25,25 0,-26 1,26-1,0 0,-1 25,1 0,-25 0,-1 25,1-25,-25 49,0 1,-25 0,1-1,-1 26,-25-1,25 0,-24 1,49-26,-25 1,25 0,0-26,0 1,25 0,0-25,-1 0,1 0,25-25,-1 0,1-24,0-1</inkml:trace>
  <inkml:trace contextRef="#ctx0" brushRef="#br0" timeOffset="36678">8334 2034,'-24'25,"-1"0,-25 24,25 1,1-1,24 1,-25-25,25 24,25-24,-25 0,24 0,26 0,-25-25,24 0,1-25,0 25,-26-25,26-25,-25 26,0-26,-1 0,1 26,-25-1,-25-25,1 25,24 25,-25 0,25 0,-25 0,50-24,24-1,1 0</inkml:trace>
  <inkml:trace contextRef="#ctx0" brushRef="#br0" timeOffset="37005">8806 2059,'-50'74,"0"-24,26-25,-1 24,25-24,0 0,0 0,25-25,-1 24,26-24,0 0,24 0,-24-24,-1-1,-24 0,25 0,-50 0,25-24,-25 24,-25 0,0 0,0 25,0 0,0 0,-24-24,49 24</inkml:trace>
  <inkml:trace contextRef="#ctx0" brushRef="#br0" timeOffset="39133">9649 1736,'25'-24,"-25"73,-25-24,0 25,0-26,-24 26,24 0,-25-1,26-24,-1 0,0 0,25-1,25 1,0-25,-1 0,26 0,0 0,-1-25,1 25,-1 0,1-24,-25 24,0 0,-25-25,24 25</inkml:trace>
  <inkml:trace contextRef="#ctx0" brushRef="#br0" timeOffset="39311">9723 2034,'-24'74,"-1"-49,0 0,25 25,-25-26,25 1,-25 25</inkml:trace>
  <inkml:trace contextRef="#ctx0" brushRef="#br0" timeOffset="39870">8434 2704,'173'0,"-24"0,25 0,-25 0,-25 0,-25 0,0 0,0 0</inkml:trace>
  <inkml:trace contextRef="#ctx0" brushRef="#br0" timeOffset="41349">11881 1860,'-24'50,"-26"0,25-1,0 1,-24-1,24 1,25-25,-25 0,25-1,0 26,25-50,0 0,0 0,-1 0,1-25,25 0,-25 1,24-1</inkml:trace>
  <inkml:trace contextRef="#ctx0" brushRef="#br0" timeOffset="41677">12105 2232,'74'0,"-49"0,0-24,24 24,-24-50,0 25,0 0,-25 1,0-26,0 50,-25 0,25-25</inkml:trace>
  <inkml:trace contextRef="#ctx0" brushRef="#br0" timeOffset="42021">12551 2208,'99'-50,"-49"25,-25 0,0 1,-1-1,-24 0,0 0</inkml:trace>
  <inkml:trace contextRef="#ctx0" brushRef="#br0" timeOffset="42814">11906 1860,'25'0</inkml:trace>
  <inkml:trace contextRef="#ctx0" brushRef="#br0" timeOffset="43512">11881 1836,'0'0,"-24"0,-1 24,0-24,0 25,0-25,1 25,-1 0,-25-25,25 25,25-1,-24-24,24 25</inkml:trace>
  <inkml:trace contextRef="#ctx0" brushRef="#br0" timeOffset="44909">12353 2108,'0'-24,"0"-1,0-25,-25 25,25 25,-25 0</inkml:trace>
  <inkml:trace contextRef="#ctx0" brushRef="#br0" timeOffset="45277">12254 1910,'-25'25</inkml:trace>
  <inkml:trace contextRef="#ctx0" brushRef="#br0" timeOffset="45895">12402 1984,'-24'-24,"24"-1,-25 25,25 0,-25 0,0 0,25 0,-25 0,1 25,24-25,-25 0,25 24,0-73,25 24,-25 25,24-25</inkml:trace>
  <inkml:trace contextRef="#ctx0" brushRef="#br0" timeOffset="46007">12303 1885,'25'0,"-25"25,25-25,-25 25,25 0,-25-1,0 26,0-25</inkml:trace>
  <inkml:trace contextRef="#ctx0" brushRef="#br0" timeOffset="46613">12278 2232,'-24'25,"-1"-25,25 0,-25-25,0 1,25-1,-25 0,25 0,0-24,0 24,0-25,25 1,0 24,-25 0,25 25,-25-25,25 25,-1 0,-24-25,25 25,0 0,-25 0,25 0,0 0,-25 0,24 25,-24 0,25 25,-25-26,0 1,0 25,-25-1,25-24,-24-25,24 25,-25-25</inkml:trace>
  <inkml:trace contextRef="#ctx0" brushRef="#br0" timeOffset="47741">12923 1935,'0'-25,"0"-25,-25 26,1-1,24 0,-25 25,0 0,0 0,0 0,25 0,-24 25,-1-25,-25 25,25-1,25 1,-24 0,-1 0,25 0,-25-1,25 1,0 0,0 0,0 24,0-24,25-25,0 25</inkml:trace>
  <inkml:trace contextRef="#ctx0" brushRef="#br0" timeOffset="47973">12750 2158,'24'-25,"1"25,0-25,0 25,0-24,-1-1,-24 0,25 25,-25-25,25 0,-25 1,0-26,-25 50</inkml:trace>
  <inkml:trace contextRef="#ctx0" brushRef="#br0" timeOffset="48367">13221 1836,'0'24,"-25"-24</inkml:trace>
  <inkml:trace contextRef="#ctx0" brushRef="#br0" timeOffset="48597">13295 2133,'-24'25,"-1"-25,0 0</inkml:trace>
  <inkml:trace contextRef="#ctx0" brushRef="#br0" timeOffset="49669">13345 1786,'25'-25,"-25"25,25-25,-50 50,0-25,0 25,0-25,25 25,-24 0,-1-25,0 0,25 24,-25-24,25 25,-25-25,0 25,25 0,0 0,25-1,0-24,0 25,0-25,0 25,-1-25,1 25,-25-25,25 25,0-1,-25 1,-25-25,0 25,0-25,1 25,-26-25,25 0,-25 25,26-25,-26 0,25 0,0 24,1-48,24 24</inkml:trace>
  <inkml:trace contextRef="#ctx0" brushRef="#br0" timeOffset="50932">13022 2530,'124'0,"-49"0,-1 0,-24 0,0 0,-26 0,26 0,-25 0,-25 0</inkml:trace>
  <inkml:trace contextRef="#ctx0" brushRef="#br0" timeOffset="52189">11534 2604,'25'0,"-25"0,25 0,-25 0,25 0,-1 0,1 0,0 0,0 0,-25 0,25 0,-1 0,1 0,0 0,0 0,24 0,-24 0,0-24,0 24,0 0,24 0,-24 0,0 0,0 0,-1 0,26 0,-25 0,0 0,0 0,24 0,-24 0,0 0,0 0,-1 0,26 0,-25 0,0 0,24 0,-24 0,0 0,0 0,-1 0,26 0,-25 0,0 0,24 0,-24 0,0 0,24 0,-24 0,0 0,25 0,-26 0,1 0,25 0,-25 0,24 0,-24 0,0 0,0 0,0-25,-1 25,1-25</inkml:trace>
  <inkml:trace contextRef="#ctx0" brushRef="#br0" timeOffset="54829">10765 1786,'0'25,"0"24,0-24,0 25,0-1,0-24,0 0,-25 0,25 0,0 24,0-24,0 0,0 0,0 24,-24-24,24 0,0 24,0-24,0 25,0-25,-25 24,25-24,0 0,0 24,0-24,0 25,0-25,0 24,0-24,0 25,-25-25,25 24,0-24,0 0,0 24,0-24,0 25,0-25,-25-1,25 26,0-25,0 24,0-24,0 0,0 25,0-26,0 26,0-25,0 0,-25 24,25 1,0-25,0 24,0 1,-24 0,24-26,0 26,-25 0,25-1,-25 1,25-1,0 1,-25 0,25-1,0 1,-25-1,25 1,-24 0,24-1,0 1,0-1,-25 1,25 0,0-1,0 1,0-1,-25 1,25 0,0-1,0 1,-25 0,25-1,0 1,0-1,-25 26,25-26,0 1,-24 0,24 24,0-24,-25-1,25 1,0 24,-25-24,25-1,0 26,-25-25,25 24,0-24,-25-1,25 1,0 24,0-24,0-1,-24 1,24 0,0 24,0-24,0-1,0 1,-25 24,25-24,0-1,0 1,0 0,0 24,0-24,-25-1,25 26,0-26,0 1,0 0,0-1,0 1,0 24,0-24,-25-1,25 1,0 24,0-24,0 24,0-24,0 0,0-1,0 1,0 24,0-24,0 24,0-24,0 0,0 24,0-24,0 24,0-24,0-1,0 26,0-1,0-24,0 24,0 0,0 1,0-1,0 1,25-1,-25 1,0-1,0 0,0 26,0-26,0 0,25 1,-25-1,0 25,0 1,0-1,25-25,-25 26,0-26,0 25,0-24,0 24,24-25,-24 1,0-1,0 0</inkml:trace>
  <inkml:trace contextRef="#ctx0" brushRef="#br0" timeOffset="60014">7541 3473,'0'-25,"24"25,-24-25,25 25,0-25,-25 25,25 0,0-25,-1 25,1 0,0 0,0 0,0 25,-25 0,0 0,-25 0,0 24,0-24,-24 25,24-1,0-24,0 25,0-25,25-1,0 26,25-25,0-25,0 0,0 0,-1 25,1-50,25 25,-1 0,-24-25,25 25,-1-25</inkml:trace>
  <inkml:trace contextRef="#ctx0" brushRef="#br0" timeOffset="60422">8210 3522,'-24'0,"24"0,-25 25,0 0,-25 24,50-24,-24 0,24 25,24-25,1-1,0-24,25 0,-1 0,-24 0,25-24,-1-1,-24 0,0 0,0 25,-25-50,-25 26,0 24,0 0,0 0,1 0,48 0,1 0,0 0,25 0</inkml:trace>
  <inkml:trace contextRef="#ctx0" brushRef="#br0" timeOffset="60756">8806 3497,'-25'25,"-25"0,1 0,24 24,0-24,0 25,25-25,0 0,25-1,0 1,0 0,24-25,1 0,24-25,-24 25,-1-25,1 1,-25-1,-25-25,25 25,-25 0,-25 1,25-1,-25 25,0 0</inkml:trace>
  <inkml:trace contextRef="#ctx0" brushRef="#br0" timeOffset="64308">7987 4961,'25'-25,"0"25,0-25,24 1,-24-1,25 25,-26-25,26 25,-50 0,25 0,-25 25,0 0,-25 24,0-24,0 25,1-1,-26 1,25-1,0 1,1-25,24 0,0-1,24 26,1-50,0 25,0-25,24 0,-24 0,0 0,25 0,-26-25,1 25,0 0,0-25</inkml:trace>
  <inkml:trace contextRef="#ctx0" brushRef="#br0" timeOffset="64629">8830 5159,'50'0,"-25"25,-25 0,-25 0,0-25</inkml:trace>
  <inkml:trace contextRef="#ctx0" brushRef="#br0" timeOffset="64910">8756 4936,'50'-25,"-26"1,26 24,0-25,-26 0,1 25,0 0,0-25,-25 25,0 0</inkml:trace>
  <inkml:trace contextRef="#ctx0" brushRef="#br0" timeOffset="65468">8657 4961,'-25'25,"0"-25,25 0,-25 25</inkml:trace>
  <inkml:trace contextRef="#ctx0" brushRef="#br0" timeOffset="65892">8607 5011,'25'0,"-25"24,25-24,0 25,-1-25,1 25,0 0,-25-25,25 0,-25 25,25-25,-25 0,24 0,-24 0,25 24,0 1,0-25,-25 25,25-25,-1 25,-24 0,0-1,0 1,-49 0,24 0,-25-25,1 25,-1-1,1-24,24 25,0-25,0 0,25 0</inkml:trace>
  <inkml:trace contextRef="#ctx0" brushRef="#br0" timeOffset="69684">7863 6672,'25'-24,"24"-1,-24 25,25-25,-25 25,0 0,-1 0,1 25,0-25,-25 49,0-24,0 0,-25 25,0-26,-24 26,24 0,-25-1,25 1,-24 0,24-26,0 26,0-25,25 0,25-1,-25 1,50-25,-25 0,24 0,1 0,-25 0,24 0,-24 0,25 0,-25 0</inkml:trace>
  <inkml:trace contextRef="#ctx0" brushRef="#br0" timeOffset="69892">8607 6796,'-25'0,"1"25,-1 0,0 0,0 25,0-26</inkml:trace>
  <inkml:trace contextRef="#ctx0" brushRef="#br0" timeOffset="70108">8582 7144,'25'-25,"25"25,-25-25,-1 0,1 1,0-1,0-25,-25 25,0 1,-25-1,0 0,0 25,1-25,-1 25,0 0</inkml:trace>
  <inkml:trace contextRef="#ctx0" brushRef="#br0" timeOffset="72932">8062 8806,'-100'49,"51"-49,24 25</inkml:trace>
  <inkml:trace contextRef="#ctx0" brushRef="#br0" timeOffset="73555">7813 8359,'-49'25,"49"0,-25-25</inkml:trace>
  <inkml:trace contextRef="#ctx0" brushRef="#br0" timeOffset="73772">8111 8731,'-25'50,"1"-25,-26-1,0-24,1 25,24-25,0 0,0 0</inkml:trace>
  <inkml:trace contextRef="#ctx0" brushRef="#br0" timeOffset="74276">7937 8260,'50'-25,"-50"25,-25 25,0 0,1 0,-26-1,25-24,0 25,25 0,-24 0,24-25,-25 25,25-1</inkml:trace>
  <inkml:trace contextRef="#ctx0" brushRef="#br0" timeOffset="74604">7987 8533,'25'0,"0"25,0-25,-1 24,-24-24,25 50,-25-25,0 0,0-1,-25 1,1 0,-1 0,0 0,0-1,0 1,0 0,1-25,-1 0,0 25,25-25,-25 0</inkml:trace>
  <inkml:trace contextRef="#ctx0" brushRef="#br0" timeOffset="75228">8434 8409,'-25'0,"0"0,0 25,0 24,1-24,-1 25,0-1,0 1,25-1,0 1,0-25,25 0,25-1,-26-24,26 0,-25 0,24-24,1-1,0 0,-26-25,1 26,0-26,-25 25,0-24,0 24,-25 0,0 0,25 0,-49 25,24-24,0 24,0 0,1 0,-1 0,0-25</inkml:trace>
  <inkml:trace contextRef="#ctx0" brushRef="#br0" timeOffset="75747">8037 8533,'-25'0,"0"0,0-25,0 25,1 0,-1-25,0 25,25 0,-25 0,25 0,0 0</inkml:trace>
  <inkml:trace contextRef="#ctx0" brushRef="#br0" timeOffset="75963">8012 8508,'-25'0,"0"0,0 0,1 0,-26-25,25 25,0 0,25 0,-24 0,24 0</inkml:trace>
  <inkml:trace contextRef="#ctx0" brushRef="#br0" timeOffset="79227">7615 9847,'-50'25,"1"0,24 0,-25 0,26-1,24 1,-25 0,25 0,25 0,-25 0</inkml:trace>
  <inkml:trace contextRef="#ctx0" brushRef="#br0" timeOffset="79412">7764 10368,'-25'50,"0"-25,-24-25,24 25,-25-25,25 24,-24-24,24 0</inkml:trace>
  <inkml:trace contextRef="#ctx0" brushRef="#br0" timeOffset="80483">7516 9773,'25'0,"-1"0,1 0,-50 25,1-25,24 25,-25-25,25 24,-25-24,0 25,0 0,1 0,24-25,-25 25,0-1,25-24,-25 50,50-25,-25 0,25-25,0 25,-1-25,1 24,25-24,-25 25,24 0,-24-25,25 25,-26 0,1-1,0 1,0 0,-25 0,0 0,0 24,0-49,-25 25,0 0,0 0,-24-1,24 1,-25-25,1 25,-1-25,1 0,24 0,-25 0,25 0,25-25</inkml:trace>
  <inkml:trace contextRef="#ctx0" brushRef="#br0" timeOffset="81355">7392 9773,'49'0,"-24"0,0 0,0 0,-25 0,-25 25,-25-25,26 0,-26 0,25 0,-24 0,-1 0,25 0,-24 0,24 0,25 0,-25 0,50 0,0 0,-1 0,26 0,0 0,-1-25,1 25,-1 0,1 0,0 0,-26 0,1 0,-50 0,1 0,-26 0,-24 0,24 0,0 25,1-25,-1 0,25 0,-24 0,49 0,-25 0</inkml:trace>
  <inkml:trace contextRef="#ctx0" brushRef="#br0" timeOffset="82155">8285 10071,'0'-25,"-25"0,0 0,0 25,-24 25,-1-25,1 25,24 25,-25-26,25 26,25-25,0 0,0-1,25 26,0-25,0 0,24-25,1 0,0 24,24-48,-24 24,-1 0,-24 0,0-25,0 25,-25-25,0-25,0 26,-25-1,0 0,0 0,0 0,-24 1,24-1,0 0,0 25,1-25,-1 25,0 0,0 0,0-25,25 50,-24-25</inkml:trace>
  <inkml:trace contextRef="#ctx0" brushRef="#br0" timeOffset="82699">8756 10096,'0'-25,"-50"25,26 0,-1 25,-25-25,25 24,1 1,24 0,-25 0,25 0,25 24,-1-24,1 0,0-25,25 25,-1-25,1 0,-1 0,1 0,0 0,-1 0,-24-25,-25 25,0-50,0 25,0 1,-25-1,0 0,1 0,-1 0,0 1,0-1,-24 25,24-25,0 25,0 0,0 25</inkml:trace>
  <inkml:trace contextRef="#ctx0" brushRef="#br0" timeOffset="103730">11832 3324,'49'-25,"-24"25,0-25,25 25,-26 0,1 0,0 0,-25 0,25 25,0-25,-25 50,0-26,0 1,-25 0,0 25,0-26,0 26,-24 0,24-26,0 26,0-25,1-25,24 25,0 0,24-25,-24 0,25 0,25 0,-25 0,24 0,1 0,-1 0,-24 0,0 0,0 0,0 0</inkml:trace>
  <inkml:trace contextRef="#ctx0" brushRef="#br0" timeOffset="103930">12601 3373,'-25'0,"0"0</inkml:trace>
  <inkml:trace contextRef="#ctx0" brushRef="#br0" timeOffset="104153">12700 3671,'-50'25,"1"-25,24 25</inkml:trace>
  <inkml:trace contextRef="#ctx0" brushRef="#br0" timeOffset="104473">12675 3324,'50'-25,"-1"0,-24 25</inkml:trace>
  <inkml:trace contextRef="#ctx0" brushRef="#br0" timeOffset="104897">13122 3225,'-25'24,"0"1,0 25,0-25,-24 24,24 1,25-25,-25 24,25-24,25 25,0-50,0 24,-1-48,26 24,-25 0,24-25,-24-25,25 25,-25 1,-25-1,25 0,-50-25,0 26,0 24,0 0</inkml:trace>
  <inkml:trace contextRef="#ctx0" brushRef="#br0" timeOffset="105713">12601 3373,'0'25,"0"25,0-1,0 1,-25-25,50-25,0-25,-1 25,-24 0,25 0,0 0,0 0,-25 0,25 25,-25 0,24-1,-48 26,-1-25,25 0,-25 0,0-1,0-24,-24 25,24-25,25 0,-25 0,0 0,25 0</inkml:trace>
  <inkml:trace contextRef="#ctx0" brushRef="#br0" timeOffset="107945">12129 4638,'0'75,"0"-26,0 1,0 25,0-26,0-24,0 25,0-1,0 1,0-25,0 24,25-24,-25 0,0 0,25 24,-25-49</inkml:trace>
  <inkml:trace contextRef="#ctx0" brushRef="#br0" timeOffset="108242">12650 4738,'-24'0,"24"0,-25 0,0 24,0-24,0 25,1 0,-1 0,0 0</inkml:trace>
  <inkml:trace contextRef="#ctx0" brushRef="#br0" timeOffset="108450">12626 4986,'49'25,"-24"-25,25 24,-26 1,-24-25,0 25,0 0,-24 0,-1-25,0 24,0-24,0 25,1-25,-1 0</inkml:trace>
  <inkml:trace contextRef="#ctx0" brushRef="#br0" timeOffset="108682">12626 4738,'0'-25</inkml:trace>
  <inkml:trace contextRef="#ctx0" brushRef="#br0" timeOffset="109281">12799 4614,'25'0,"0"0,-25-25,-25 50,25-25,-25 24,0-24,-24 50,24-25,-25 0,26-1,-1-24,0 25,0 0,0-25,25 0,0 0,25 0,-25 25,25-25,0 25,0-25,-1 25,1-25,-25 24,25-24,0 25,-25 0,0 25,0-1,0-24,-25 0,0 0,0-25,-24 24,24 1,0-25,0 25,1-25,-1 0,0 25,25-25</inkml:trace>
  <inkml:trace contextRef="#ctx0" brushRef="#br0" timeOffset="111577">11559 6648,'0'-50,"25"25,24 0,-24 1,25-1,-1 0,1 0,24 25,-24-25,-25 25,24 0,-49 25,25-25,-50 75,25-51,-24 26,-1 0,-25-1,1 1,-1-1,25 1,-24 0,24-1,25-24,0 0,25 0,-1 0,1-1,25-24,-1 0,1-24,24 24,-24-25,24 0,1-25,-25 26</inkml:trace>
  <inkml:trace contextRef="#ctx0" brushRef="#br0" timeOffset="111930">12452 6648,'-50'24,"26"1,-1 0,0 25,25-26,-25 26,25-25,25 0,0 24,0-24,24-25,1 25,-1-25,1-25,0 25,-26-25,26 1,-25-1,0 0,-25-25,0 25,0 1,-25-26,0 50,0-25,-24 25,24 0,-25 0</inkml:trace>
  <inkml:trace contextRef="#ctx0" brushRef="#br0" timeOffset="115481">11410 8210,'25'0,"25"-24,-26 24,26-25,0 25,-26-25,26 25,-25 0,0 25,-1-25,-24 25,0 24,-24-24,-1 25,0-26,0 26,-24 0,24-1,0-24,0 25,25-26,25 26,0-25,0 0,24-25,1 0,24 0,25 0,-24-25,-1 25,1-25,-1 0,1 0,-26-24,1 24,-1-25,-24 26,-25-1,0-25,-25 50,1-25,-1 25,0 0,0 25,-24 0,24 0,25 24,0-24,-25 25,50-25,-25-1,25 1,24 0,-24-25,49 0,-24 0,0-25,24 0,-49 1,24-1,1 0,-25-25,-25 26,0-1,-25-25,0 25,-24 1,-1 24,0 0</inkml:trace>
  <inkml:trace contextRef="#ctx0" brushRef="#br0" timeOffset="117568">11286 9649,'50'-25,"-25"0,24 1,26 24,-26 0,26 0,-26-25,1 50,-25-25,-1 0,-48 49,-1-24,-25 0,-24 0,24-1,1 1,-1 0,25 25,25-26,0 1,25 0,0 0,0 0,49-1,-24 1,-1 0,1 0,-1 0,1 0,-50-1,0 1,0 0,-25 0,-24 0,-1-1,0 1,1 0,-1 0,1-25,-1 0,25 0,25 0</inkml:trace>
  <inkml:trace contextRef="#ctx0" brushRef="#br0" timeOffset="118009">12030 9922,'50'-25,"-1"0,-49 0,-24 25,-1 0,-25 25,1 0,-1 0,0 0,1 24,49-24,-25 25,25-25,25-1,24 1,1-25,0 25,24-25,-24-25,24 25,1-25,-26 1,-24 24,25-25,-50-25,-25 25,0 0,-49 1,49-1,-25 25,0-25,26 25,-1 0,25-25</inkml:trace>
  <inkml:trace contextRef="#ctx0" brushRef="#br0" timeOffset="118385">12551 9798,'0'49,"-49"-24,24 0,0 0,-25 0,50 24,-24-24,24 0,24 25,1-26,0 1,25 0,-1-25,1 0,-1 0,26-25,-26 0,-24 1,0-1,0 0,-25-25,0 1,-25 24,0-25,0 25,-49 1,24-1,1 25,-1 0,-24 25</inkml:trace>
  <inkml:trace contextRef="#ctx0" brushRef="#br1" timeOffset="129217">918 13320,'0'-25,"0"-24,0 24,0-25,0 1,0-1,0 25,0 0,0 1,-25-1,25-25,0 25,0 1,0-26,0 25,0-24,0 24,0 0,0 0,0-24,0 24,25 0,-25 0,0 0,25-24,-25 24,24 0,-24 25,25-25,0 25,-25-24,25 24,0 0,-1 0,1 0,-25 0,25 0,0 0,0 24,-25-24,24 25,-24-25,25 50,-25-1,-25-24,25 25,-24-25,24-1,-25 26,0-25,0 0,0 24,25 1,-24-25,-1-1,0 26,25-25,-25 0,25 24,0 1,25-25,-25-25,25 24,0 1,-1-25,26 25,-25 0,24 0,-24-25,0 25,0-1,0 1,-1 0,-24 0,25-25,-25 25,25-25,0 0</inkml:trace>
  <inkml:trace contextRef="#ctx0" brushRef="#br1" timeOffset="130168">1712 13022,'-25'0,"25"0,0 0,-25 0,0 25,25-25,-25 25,0 0,1-25,24 25,-25 24,25-24,0 0,0 0,25 0,-1-1,1 1,0-25,0 25,0-25,0 0,24 0,-24-25,0 25,0-25,-1 1,-24-1,0 0,0 0,0 0,-24 0,24 1,-50-1,25 25,-24-25,24 25,0 0,25-25</inkml:trace>
  <inkml:trace contextRef="#ctx0" brushRef="#br1" timeOffset="131321">2356 12750,'25'-25,"-25"0,-25 0,1 25,-1 25,-25-25,1 25,-1 0,25 24,-24-24,24 25,-25-1,25 1,25-1,0 1,25 0,0-1,0-24,24 25,1-25,0-1,-1 1,26-25,-26 0,1 0,-1 0,1-25</inkml:trace>
  <inkml:trace contextRef="#ctx0" brushRef="#br1" timeOffset="131728">2828 12774,'0'-24,"-25"24,0 0,0 0,-24 24,24 1,-25 0,25 25,1-1,-1 1,0-25,25 24,25 1,-25-1,25-24,24 25,1 0,0-26,-1 1,1-25,-1 25,1 0,0-25,-1 0,-24 0,-25-25</inkml:trace>
  <inkml:trace contextRef="#ctx0" brushRef="#br1" timeOffset="132015">2604 13097,'25'0,"-25"0,25 0,0 0,-25 0</inkml:trace>
  <inkml:trace contextRef="#ctx0" brushRef="#br1" timeOffset="133104">4018 13072,'0'0,"25"0,0 0,25 0,-1 0,-24 0,25 0,-26 0,26 0,-25 25</inkml:trace>
  <inkml:trace contextRef="#ctx0" brushRef="#br1" timeOffset="133416">3944 13196,'25'0,"0"0,-1 0,26 0,-25 0,24 0,1 0,-25 25,24-25,-24 0,0 0,0 0,0 0</inkml:trace>
  <inkml:trace contextRef="#ctx0" brushRef="#br1" timeOffset="136009">4961 13469,'0'-50,"0"26,0-1,0-25,0 25,0-24,0-1,0 25,0-24,0 24,0-25,0 50,25 25,0 0,-1 0,1-1,25 26,-25-25,24 25,-24-26,25 1,-26 25,26-25,-25-1,24 1,-24-25,0 0,-25 0,25-49,-25 24,0-25,-25 25,25-24,-25 24,25-25,-25 25,1 1,24-1,-25-25,50 25</inkml:trace>
  <inkml:trace contextRef="#ctx0" brushRef="#br1" timeOffset="136447">5730 13519,'0'-50,"0"25,-25-24,25-1,0 0,0 1,-25-1,25 0,25 1,-25 24,0-25,25 26,0-1,-1 25,26 0,-25 0,0 25,0-25,-1 24,-24 26,-24 0,-1-26,0-24,0 25,0-25,0 25</inkml:trace>
  <inkml:trace contextRef="#ctx0" brushRef="#br1" timeOffset="137231">4688 13816,'25'0,"0"0,-1 0,26-25,0 25,24 0,1-24,24 24,25-25,0 0,25 25,-25 0,24 0,-23 0,-1 0,-25 0,0 0,-25 0,-24 0,0 0,-26 0,-24 0,0 0</inkml:trace>
  <inkml:trace contextRef="#ctx0" brushRef="#br1" timeOffset="139095">5308 13990,'-25'0,"1"0,-1 0,-25 0,1 25,-1-1,0 1,26 0,-26 0,25 0,25 24,0-24,0 0,0 24,25-24,25 0,-1 25,1-25,24-1,1-24,-1 25,-24-25,24 25,-24-25,-1-25</inkml:trace>
  <inkml:trace contextRef="#ctx0" brushRef="#br1" timeOffset="139528">5978 14064,'-25'-25,"0"25,-24 0,24 25,0-25,-25 25,26 25,-1-26,0 1,25 25,25-25,-25-1,25 1,24 25,-24-25,25 0,-1-1,1 1,0-25,-26 25,26-25,-25 0</inkml:trace>
  <inkml:trace contextRef="#ctx0" brushRef="#br1" timeOffset="139761">5779 14263,'25'0,"0"0,25 0,-25 0,-1 0,1 0</inkml:trace>
  <inkml:trace contextRef="#ctx0" brushRef="#br1" timeOffset="140016">5953 14064,'25'0,"0"0,0 0,-1 0,-24 0</inkml:trace>
  <inkml:trace contextRef="#ctx0" brushRef="#br1" timeOffset="140616">6846 13469,'25'25,"-25"0,25-1,0 26,-1-25,1 24,25-24,-25 25,-1-25,26-1,-25 26</inkml:trace>
  <inkml:trace contextRef="#ctx0" brushRef="#br1" timeOffset="140881">6921 13692,'24'-25,"1"1,25-1,-25 25,-1-25,1 0,25 25,-25-25,-1 1,1-1</inkml:trace>
  <inkml:trace contextRef="#ctx0" brushRef="#br1" timeOffset="141103">7466 13295,'0'50,"0"0,0-1,0 1,25-1,-25 1,25-25,0 24,-25-24,24 0</inkml:trace>
  <inkml:trace contextRef="#ctx0" brushRef="#br1" timeOffset="141519">7962 13395,'-25'-25,"1"25,24 0,-25 0,0 0,0 25,0-1,1 26,24-25,0 24,0-24,0 25,24-25,26-1,-25 1,24-25,1 0,-25 0,25-25,-26 25,1-24,0-26,-25 25,0 0,0 1,-25-1,0 25,25-25,-24 25,24-25</inkml:trace>
  <inkml:trace contextRef="#ctx0" brushRef="#br1" timeOffset="141886">8285 13444,'-50'25,"25"0,25 0,-24-1,24 26,0-25,24 0,1-1,25 1,-1 0,-24-25,25 0,-1 0,-24-25,0 0,0 1,0-26,-50 25,25-24,0 24,-25-25,0 25,0 25,1-24,-1 24,25 0</inkml:trace>
  <inkml:trace contextRef="#ctx0" brushRef="#br1" timeOffset="142255">8731 13295,'-49'0,"24"0,25 0,-25 0,50 25,-25 0,49-25,-24 0,0 0,0 0,-25 0,25 0,-25-25,-25 0,0 25</inkml:trace>
  <inkml:trace contextRef="#ctx0" brushRef="#br1" timeOffset="142488">8954 13444,'-49'50,"24"-1,0-24,25 25,-25-25,25 24,25-24</inkml:trace>
  <inkml:trace contextRef="#ctx0" brushRef="#br1" timeOffset="142743">9004 13667,'-25'0,"25"25,0 0,0 25,25-50,0 0,0 0,0 0,-1 0,-48-25,24 0</inkml:trace>
  <inkml:trace contextRef="#ctx0" brushRef="#br1" timeOffset="146313">1290 15032,'-25'-25,"0"0,25 25,-25 0,-24 25,24-25,-25 25,26-1,-26 26,0-25,26 24,-1-24,0 25,0-1,25 1,0 0,25-1,0 1,0 0,24-26,1 26,-1-25,1 0,0-1,-1-24,1 25,-1-25,1 0,-25-25,0 25,-25 0,0-49,0 49,-25-25,0 0,-25 0,26 25,-1-24,0 24,25 0</inkml:trace>
  <inkml:trace contextRef="#ctx0" brushRef="#br1" timeOffset="146831">1687 15726,'-25'-25,"25"1,0-26,0 0,0 1,0-1,0 1,0-1,0 0,25 25,0-24,-1 24,26 0,-25 0,24 25,-24 0,0 0,0 25,0 0,-25 0,0 0,0 24,-25-24,-25 0,25 0,1 0,-1-25,0 24,0-24</inkml:trace>
  <inkml:trace contextRef="#ctx0" brushRef="#br1" timeOffset="147455">2059 15726,'25'-25,"-1"-24,-24-1,25 1,-25-1,25 0,-25 1,0 24,0-25,25 100,-25 0,25-26,-25 1,24 25,1-25,0-1,0-24,0 25,-25-25,24-25,1 25,0-24,0-26,-25 25,25-24,-25-1,24 25,-24 0,0-24,25 98,-25-24,0 50,25-26,-25 1,25-1,-25 1,25 0,-25-1,0-24</inkml:trace>
  <inkml:trace contextRef="#ctx0" brushRef="#br1" timeOffset="148449">3473 15478,'24'0,"1"0,0 0,25 0,-1 0,-24 0,25 25,-25-25</inkml:trace>
  <inkml:trace contextRef="#ctx0" brushRef="#br1" timeOffset="148696">3473 15627,'49'0,"1"0,-25 0,24 0,1 0,-25 0,24 0</inkml:trace>
  <inkml:trace contextRef="#ctx0" brushRef="#br1" timeOffset="151257">4713 15106,'-25'-25,"0"25,-24 0,-1 0,0 25,1-25,-26 25,26-25,24 25,-25-1,26 1,24 25,24-25,26-1,-25 1,49 0,-24 0,24 25,1-26,-26 1,-24 0,0 0,0 24,-50-24,-25 0,1-25,-26 25,26 0,-26-1,26-24</inkml:trace>
  <inkml:trace contextRef="#ctx0" brushRef="#br1" timeOffset="152198">5035 15726,'0'-49,"-24"24,24 0,-25 0,25 0,-25-24,25 24,-25-25,25 1,0 24,0 0,0-25,0 26,25-1,-25 0,25 0,24 0,-24 1,50 24,-26 0,1 0,-25 0,-1 24,1-24,-25 50,0-25,-25 0,1-1,-1 1,-25 0,25 25,25-25,-24-1,24 1,24 25,1-25,0-1,25 1,-26 0,26 0</inkml:trace>
  <inkml:trace contextRef="#ctx0" brushRef="#br1" timeOffset="152838">4192 15999,'50'0,"-26"0,26 0,0-25,24 25,25 0,0-25,25 1,1 24,-1 0,24 0,-24 0,0 0,0 0,-24 24,-26-24,0 25,-24-25,-25 0,0 0,-25 0</inkml:trace>
  <inkml:trace contextRef="#ctx0" brushRef="#br1" timeOffset="153937">4589 16644,'0'-50,"0"26,0-26,25 25,-25-24,0 24,0-25,0 25,24 0,-24 1,0 48,25 1,-25 0,25 25,0-25,0-1,-1 1,1 0,0 0,0 0,0-25,0 0,-25 0,24 0,-24-25,0-25,-24 1,24-1,0 25,-25 0</inkml:trace>
  <inkml:trace contextRef="#ctx0" brushRef="#br1" timeOffset="154430">5085 16718,'0'-49,"0"24,0-25,0 26,0-26,0 25,0-24,0 24,25-25,-25 25,0 0,25 1,-25 24,24-25,-24 25,25 0,0 25,0-25,-25 24,25 1,-25 0,0 0,0 25,0-26,-25 1,0-25,25 25,-25-25,0 0,1-25,-1 25,25 0</inkml:trace>
  <inkml:trace contextRef="#ctx0" brushRef="#br1" timeOffset="155095">6077 15850,'25'0,"0"0,0 25,-1 0,26 0,0-1,-1 1,1 0,-25 0,24 24,1-24,-25-25,-1 25</inkml:trace>
  <inkml:trace contextRef="#ctx0" brushRef="#br1" timeOffset="155359">6276 16073,'0'-24,"24"-1,1 0,0 0,25 0,-26 1,1 24,0-25,0 0</inkml:trace>
  <inkml:trace contextRef="#ctx0" brushRef="#br1" timeOffset="155655">6747 15652,'0'25,"0"-1,25 1,-25 25,0-1,0 1,0 24,24-24,-24-25,25 24,-25-24</inkml:trace>
  <inkml:trace contextRef="#ctx0" brushRef="#br1" timeOffset="155903">7119 15801,'0'0,"-25"-25,25 25,-25 25,1-25,-1 24,25 1,-25 25,25-25,0 24,0-24</inkml:trace>
  <inkml:trace contextRef="#ctx0" brushRef="#br1" timeOffset="156133">7144 16098,'25'0,"-1"-25,1 25,0-49,0 24,-25 0,0-24,-25 24,25 0,-25 0,0 25,25-25,0 25</inkml:trace>
  <inkml:trace contextRef="#ctx0" brushRef="#br1" timeOffset="156471">7392 15850,'-25'0,"25"25,0 0,0 24,25-24,0 0,-1-25,1 25,0-25,0-25,0 25,-1-25,1 25,0-49,-25 24,0 0,0-25,-25 26,0-1,1 25,24 0,-25 0</inkml:trace>
  <inkml:trace contextRef="#ctx0" brushRef="#br1" timeOffset="156711">7813 15602,'-24'0,"-1"0,0 0</inkml:trace>
  <inkml:trace contextRef="#ctx0" brushRef="#br1" timeOffset="156928">7813 15726,'0'0,"25"0,0 0,-25-25,0 1</inkml:trace>
  <inkml:trace contextRef="#ctx0" brushRef="#br1" timeOffset="157156">7987 15677,'0'49,"-25"-24,0 25,1-26,24 26,-25-25,0 24,0-24,25 0</inkml:trace>
  <inkml:trace contextRef="#ctx0" brushRef="#br1" timeOffset="157391">7987 15974,'-25'25,"25"0,0 0,25 24,0-49,0 25,-25-25,25 0,-1-25,-24 0,-24-24</inkml:trace>
  <inkml:trace contextRef="#ctx0" brushRef="#br1" timeOffset="159431">12154 13742,'25'-50,"-25"1,0 24,0-50,0 26,0-1,25-24,-25 49,0-25,0 26,0-1,0 25,25 25,0 24,-1 1,1-25,0 49,25-49,-26 24,26 1,-25 0,24-1,-24-24,25-25,-25 25,-1-25,1 0,0-25,-25 0,25-24,-25-1,0-24,0 24,0 0,-25 1,0-1,25 25,-25-24,25 24,-24 0,24 0</inkml:trace>
  <inkml:trace contextRef="#ctx0" brushRef="#br1" timeOffset="159927">12973 13767,'0'-50,"0"25,0-24,0-26,0 26,0-1,0-24,0 24,0 0,0 1,0-1,25 25,-25 0,24 1,1 24,0-25,0 50,24-25,-24 24,0 1,0 0,-25 25,0-25,0-1,-25 1,25 0,-25 0,0-25,1 25,-1-25,0 24</inkml:trace>
  <inkml:trace contextRef="#ctx0" brushRef="#br1" timeOffset="160886">13295 13692,'25'-25,"0"-24,0-1,-25 1,0-1,0 0,25 1,-25-1,0 25,0-24,24 98,-24-24,25 0,-25 0,25 0,0-1,0 1,-1-25,1 25,0-50,0 25,0 0,-1-49,-24 24,25-25,-25 25,25 1,-25-26,0 25,25 0,-25 75,25 0,-25-26,24 51,-24-26,25 1,-25 0,25 24,-25-24,25-26</inkml:trace>
  <inkml:trace contextRef="#ctx0" brushRef="#br1" timeOffset="161374">14337 13395,'0'0,"25"0,0-25,0 25,24 0,-24 0,25 0,-26 0</inkml:trace>
  <inkml:trace contextRef="#ctx0" brushRef="#br1" timeOffset="161600">14387 13444,'0'0,"49"0,-24 0,25 0,-1 0</inkml:trace>
  <inkml:trace contextRef="#ctx0" brushRef="#br1" timeOffset="162150">14883 13643,'49'-75,"-24"26,-25-1,0 0,25 1,-25-1,0 1,0 24,0 0,0 50,25 24,0-24,-1 25,1-1,25 1,-25 0,24-1,1 1,-25-25,-1-1,26 1,-25-25,0 25,-25-50,25-24,-25-26,0 26,0-1,-25 0,25 1,0 24,0-25,0 1,-25 24,25 0,25 0</inkml:trace>
  <inkml:trace contextRef="#ctx0" brushRef="#br1" timeOffset="162646">15701 13692,'0'-25,"0"1,25-26,-50 0,50-24,-25 24,0-24,0 24,0-24,0 24,25 25,-25-24,25 24,-25 0,25 25,-1 0,1 0,25 0,-25 25,-1 0,1 0,0-1,-25 1,0 0,-25 25,25-25,-25-25,-24 24,24-24,0 25,0-25</inkml:trace>
  <inkml:trace contextRef="#ctx0" brushRef="#br1" timeOffset="163365">14684 14015,'50'-25,"0"25,-26-25,51 0,-26 25,26-25,24 1,0 24,25-25,0 0,0 25,0-25,0 25,-24 0,-1 0,-50 0,26-25,-26 25,1 0,-25 0,0 0,-25 0,0 0</inkml:trace>
  <inkml:trace contextRef="#ctx0" brushRef="#br1" timeOffset="164749">15205 14163,'25'-24,"-25"24,-50 0,1 24,-1-24,1 25,-1-25,0 25,26 0,24-25,0 49,24-24,26 0,0 25,-1-25,26-1,-1 1,-24 25,-1-25,-24 24,25-24,-50 25,0-26,-25 1,0 0,0 0,-24-25,-1 25,25-25,-24 0,24 0,-25 0,25-25,25 25</inkml:trace>
  <inkml:trace contextRef="#ctx0" brushRef="#br1" timeOffset="165334">15577 14684,'0'-24,"0"-1,-24-25,24 25,0-24,0-1,0 1,0 24,0-25,0 0,0 26,0-1,24 0,1 0,0 0,0 25,24 0,-24 0,0 0,0 25,0-25,-25 50,-25-25,0-1,0 1,0 0,25 0,-24 0,24 24,0-24,24 25,1-25,25-1,-1 26,-24-25,25-25</inkml:trace>
  <inkml:trace contextRef="#ctx0" brushRef="#br1" timeOffset="165798">16718 13618,'25'0,"0"0,0 25,24-1,-24 1,25 0,-1 25,1-1,0 1,-1-25,1 24,-25 1,-1-25,-24-1,25 1</inkml:trace>
  <inkml:trace contextRef="#ctx0" brushRef="#br1" timeOffset="166034">16892 13866,'0'-25,"25"0,24 0,-24 1,25 24,-25-25,24 25,-24-25</inkml:trace>
  <inkml:trace contextRef="#ctx0" brushRef="#br1" timeOffset="166294">17512 13469,'0'74,"0"-24,0 0,25-1,-25-24,25 25,0-26,-1 1,-24 0</inkml:trace>
  <inkml:trace contextRef="#ctx0" brushRef="#br1" timeOffset="166677">17934 13618,'-25'0,"-25"0,26 25,24-1,-25 1,25 0,0 0,0 0,25 24,-1-24,1 0,0 0,25-25,-26 24,26-24,-25-24,0 24,-1-25,1 0,-25 0,0-24,-25-1,25 25,-24 25,-1-25,25 25,-25 0,25 0</inkml:trace>
  <inkml:trace contextRef="#ctx0" brushRef="#br1" timeOffset="167094">18380 13593,'-49'0,"24"0,0 25,0-25,0 25,1-1,-1 1,0 25,25-25,0-1,25 26,0-25,-1 0,1-1,25-24,-1 25,1-25,-25-25,24 25,-24-24,0-1,-25-25,25 25,-50 1,25-26,-25 25,0-24,1 24,-1 0</inkml:trace>
  <inkml:trace contextRef="#ctx0" brushRef="#br1" timeOffset="167422">18901 13419,'-25'0,"25"0,-24 0,-1 0,0 0,0 25</inkml:trace>
  <inkml:trace contextRef="#ctx0" brushRef="#br1" timeOffset="167673">18802 13519,'25'24,"0"-24,-1-24,-24 24,25-25,-25 25,25-50,-50 25</inkml:trace>
  <inkml:trace contextRef="#ctx0" brushRef="#br1" timeOffset="167930">19050 13444,'-25'50,"0"-1,1 1,-1 0,-25-1,25 1,1-25,-1 24,25-24,-25 0,25 24</inkml:trace>
  <inkml:trace contextRef="#ctx0" brushRef="#br1" timeOffset="168198">19100 13816,'-25'25,"0"-25,0 25,25-25,-25 49,50-24,0-25,-25 25,25-25,0-25,-1 25,1-25,0 1,0-1,-50 0,0 0,-24 25</inkml:trace>
  <inkml:trace contextRef="#ctx0" brushRef="#br1" timeOffset="341508">4961 16297,'25'0,"-25"-25,-25 0,-25 50,1-25,-1 0,0 25,1-25,-1 24,1 1,-1 0,0 0,26 0,-26 0,50 24,-25-24,0 0,25 24,0-24,25 25,-25-25,25-1,0 1,24 0,-24 0,25-25,-25 25,24-25,-24 0,0 0,24 0,-24-25,0 25,0-25,-25 25,25-25,-25 0,0 1,0-1,-25 0,25 25,-25 0,25 0,-25-25,-24 25,24 0,0 0,0 0,25 0,-25 0,50 0,25 0,-25 0,24 0,-49 0,-25 0,1-25,-1 25,0-24,0 24</inkml:trace>
  <inkml:trace contextRef="#ctx0" brushRef="#br1" timeOffset="346730">15379 13122,'99'-25,"0"25,1 0,-26 25,-24-25,-26 24,-73 26,-26-25,-24 0,0 0,-25-1,0 1,0 0,25 0,24 0,26-25,49 0,49 0,26-25,49-25,24 25,1 25,0-24,0 48,-75-24,-24 25,-75 25,-74-50,0 25,-50-1,25 1,0 0,25 0,24-25,75 25,50-1,24-24,50 0,25 0,0 0,0 25</inkml:trace>
  <inkml:trace contextRef="#ctx0" brushRef="#br1" timeOffset="347492">15007 14263,'99'0,"0"-25,50 0,25 0,-25 25,-1 0,-24 0,-49 0,-26 25,-98 25,-26-26,-49 1,-24 0,-1 0,0 0,25 24,0-24,74 0,1-25,98 25,1-50,74 25,0-25,50 25,-50 0,-50 25,-24 0,-100 0,-24-1,-26 1,1-25,-25 0,25 25,49-25,1 0,73 0,51 0,-1-25,50 25,25-25,-50 25,1 25,-76-25,-73 0,-26 0,26 0,24 0,0 0,50 0,25 0,24 0,-24 0,24 25,-24-25,-50 0,-25 0,-25 0,-49-25</inkml:trace>
  <inkml:trace contextRef="#ctx0" brushRef="#br1" timeOffset="349426">14957 11460,'-25'-25,"-24"25,-1 0,-24 25,-1-25,1 25,0-1,24 1,0 25,50-25,0 24,25 1,25 24,24-24,1-1,24 26,0-26,-25 1,1 0,-50-1,-1-24,-24 25,-49-50,-1 0,-24 0,-1 0,26-25,-1 25,1-50,24 25,25-24,0-26</inkml:trace>
  <inkml:trace contextRef="#ctx0" brushRef="#br1" timeOffset="349898">15280 11881,'0'50,"-25"-25,25-50,-25 25,0-25,0-24,25-1,0 0,25-24,-25 49,25-24,25 24,-1-25,26 25,-1 25,1 0,-26 0,26 25,-51 0,-24 0,0 0,-24 24,-1 1,-25-25,25 24,25 1,0-25,0 24,25 1,25-1,-1-24,26 25,-26-25,-24-25</inkml:trace>
  <inkml:trace contextRef="#ctx0" brushRef="#br1" timeOffset="351170">15205 11881,'0'50,"0"-25,0 0,25 24,-25 1,0-1,0-49</inkml:trace>
  <inkml:trace contextRef="#ctx0" brushRef="#br1" timeOffset="351498">14610 12452,'-25'0,"50"-25,49 0,1 1,49-1,0-25,49 25,-24 1,0-1,0 0,0 0,-50 0,-25 0,-24 25,-50 0,-50 0,-24 0</inkml:trace>
  <inkml:trace contextRef="#ctx0" brushRef="#br1" timeOffset="352020">14833 12774,'25'-24,"0"-26,24-24,-24 49,0 0,-25 0,0 50,25 0,-25 24,25-24,-1 25,1-25,25-1,-25 1,-1 0,26-25,-25 0,0-25,-25 0,24 1,1-26,0 0,-25 26,0-26,-25 25,25 0,25 1,0 48,-25 1</inkml:trace>
  <inkml:trace contextRef="#ctx0" brushRef="#br1" timeOffset="352331">15379 12874,'0'-25,"25"-25,-25 1,25-51,24 26,1 0,-25 24,24 25,-24 0,0 25,24 0,1 25,0 25,-26-1,1-24,-25 0,0 25,-25-50,1 24,-26-24,0 0,-24 0,0-24</inkml:trace>
  <inkml:trace contextRef="#ctx0" brushRef="#br0" timeOffset="557788">1290 10889,'0'-25,"0"25,-25-24,-25 24,1 0,-1 24,-24 1,24 0,-24 0,24 24,-24 1,-1 24,26 1,24-1,0 1,25-1,25 1,0-26,0 1,49-1,0 1,1-25,-1 0,1-25,-26 0,1-25,-1 25,-24-25,-25-25,0 26,-25-26,-24 25,24 0,0 1,0-1,25 25,0-25</inkml:trace>
  <inkml:trace contextRef="#ctx0" brushRef="#br0" timeOffset="558068">1587 11633,'-24'-24,"-1"-1,0 0,25 0,0 0,0 1,25-1,0 0,24 0,1 0,0 1,-1 24,-24 0,0 0</inkml:trace>
  <inkml:trace contextRef="#ctx0" brushRef="#br0" timeOffset="558334">1811 11410,'-25'25,"0"0,0 24,1-24,24 25,24-25,1-1,0-24,25 0,-1-24,-24-1,0 25,0-25,-25-25,0 26,-50-1,25 25,0-25,-24 25,49-25,0 0</inkml:trace>
  <inkml:trace contextRef="#ctx0" brushRef="#br0" timeOffset="558652">2257 11336,'-49'0,"-1"0,-24 0,24 0,0 25,1-25,49 24,25 26,-1-25,26 0,24-1,-24 1,0-25,-26 25,-24 0,-49 0,24-25,-25 0,1 24,24-24,0 0,25-24</inkml:trace>
  <inkml:trace contextRef="#ctx0" brushRef="#br0" timeOffset="558948">2530 11435,'-50'0,"1"-25,24 50,-25-25,26 25,48 24,-24-24,50 0,-25 0,0 0,-25-1,24 1,-48 0,-26-25,25 0,0 0,1-25,-1 25,25-25</inkml:trace>
  <inkml:trace contextRef="#ctx0" brushRef="#br0" timeOffset="559461">3026 11832,'0'-25,"0"-25,0 1,0-26,0 1,25-25,-25 24,0 1,25-25,0 49,-25-24,24 49,1-25,25 25,-1 1,1 24,0 24,-26 1,1 0,0 25,-25-1,0 1,0 0,-25-1,-24 1,24-25,-25 24,25-24,1 0,-26 0,50-1,-25 1</inkml:trace>
  <inkml:trace contextRef="#ctx0" brushRef="#br0" timeOffset="559741">3473 11757,'-50'0,"50"-24,-25-1,0 0,25 0,0 0,25 1,0-1,25 0,-1 0,26 0,-26 25</inkml:trace>
  <inkml:trace contextRef="#ctx0" brushRef="#br0" timeOffset="560016">3746 11534,'-50'25,"25"0,0 0,25-1,-25 26,50-50,0 25,0-25,0 0,24 0,1-25,-25 25,-25-25,0 0,0 1,-25-26,25 0</inkml:trace>
  <inkml:trace contextRef="#ctx0" brushRef="#br0" timeOffset="560294">3969 11336,'25'0,"-25"25,24-1,-24 26,0 0,-24-1,24 26,-25-26,25 26,0-1,-25 0,25-24,0 24,-25-24,25 0,-25-1,1-24,-1 0,0 0</inkml:trace>
  <inkml:trace contextRef="#ctx0" brushRef="#br0" timeOffset="560563">3795 11832,'50'-50,"-25"25,-1 1,26-1,-25 0,24 0,-24 0,25 25,-25-24</inkml:trace>
  <inkml:trace contextRef="#ctx0" brushRef="#br0" timeOffset="560831">4217 11708,'0'25,"0"-1,0-48,25-1</inkml:trace>
  <inkml:trace contextRef="#ctx0" brushRef="#br0" timeOffset="561100">4465 11187,'25'-50,"-1"50,1 25,-25 0,0 25,25-1,-50 1,25-1,0 1,0 24,0-24,0 0,0-1,0 1,-25-1,25 1,-24-25,24 0,-25-1</inkml:trace>
  <inkml:trace contextRef="#ctx0" brushRef="#br0" timeOffset="561135">4440 11559,'25'-25,"24"0,-24 25,0-24,0 24,-25 0,25-25</inkml:trace>
  <inkml:trace contextRef="#ctx0" brushRef="#br0" timeOffset="561395">4242 11237,'0'24,"24"1,-24-50</inkml:trace>
  <inkml:trace contextRef="#ctx0" brushRef="#br0" timeOffset="566852">8210 11137,'25'-25,"0"25,-25 50,-50-25,1 25,-26-1,1 1,-1-1,26 1,-1 0,1-1,24 1,25-25,0-1,25 1,-1 0,26 0,24 0,26-25,-1 24,25-24,-25 0,0 25,-24-25,-26 0,-24-25</inkml:trace>
  <inkml:trace contextRef="#ctx0" brushRef="#br0" timeOffset="567122">8285 11460,'0'49,"0"1,0 0,0-1,0 1,0 24,0-24,0-1,0-24,0 25,25-25,-1-25</inkml:trace>
  <inkml:trace contextRef="#ctx0" brushRef="#br0" timeOffset="567540">8954 11534,'-24'-25,"-1"25,-25 25,1-25,-1 25,0 25,26-26,-26 26,50-25,0 0,0 24,0-24,50 0,-26-25,26 25,0-25,24-25,-24 25,-1-25,-24 0,25-24,-25 24,-25 0,0-25,-25 26,0-1,0 0,0 0,-24 0,24 25,-25-24,1 24</inkml:trace>
  <inkml:trace contextRef="#ctx0" brushRef="#br0" timeOffset="575187">11534 11410,'0'-25,"50"1,-1 24,1-25,49 0,-24 25,-1 0,0 0,-24 0,0 0,-50 0,0 25,-50 0,0-1,-24 1,0 0,24 0,-24 0,49-1,25 1,0 25,25-25,-1-1,26 1,24 0,1 0,-1 24,-24-24,24 0,-49 0,0 0,-25 24,-25-49,-25 25,1-25,-1 25,1-25,-1 0,0 0,26 0,24-50</inkml:trace>
  <inkml:trace contextRef="#ctx0" brushRef="#br0" timeOffset="575748">12353 11509,'0'0,"25"-49,-1 49,1-25,25 0,-1 25,26 0,-26-25,26 50,-26-25,1 0,-25 25,-25 0,0 24,-25-24,0 25,-24-1,-1-24,0 25,1-1,-1-24,25 25,1-25,24-1,24 1,26 0,0 0,-1 0,26-1,-1-24,0 25,-24-25,0 25</inkml:trace>
  <inkml:trace contextRef="#ctx0" brushRef="#br0" timeOffset="606915">4638 15354,'75'-74,"24"24,25 0,-25 26,-24 24,-50 0,-25 24,-75 26,1 24,-50-24,24 25,-24-1,0 0,50-24,24-25,26 0,48-25,26 0,24-50,50 0,0-24,25 24,0 26,0-1,-50 0,-49 25,-25 25,-75 24,-49 1,-25 0,-25 24,0 0,0 1,50-26,25 1,24-25,100 0,49-75,0 0,25 1,25-1,25 25,-50 1,-25 24,-50 24,-49 1,-24 25,-76 24,1 1,-50-1,1 0,-1 1,25-1,49 1,26-51,24 1,50-25,24-25,50 1,25-26,25 0,25 1,0-1,-50 50,-25 0,-74 25,-25 0,-25 24,-50 1,1 0,0-1,24-24,50 0,25 25,24-50,1 24,-25 1,0 0,-25 0,-25 24,0 1,-49 0,-1 24,1-24,-1-26,1 1</inkml:trace>
  <inkml:trace contextRef="#ctx0" brushRef="#br0" timeOffset="609298">5680 16148,'25'-50,"0"1,49-26,50 1,0 24,50-24,24-1,1 51,-26-1,1 0,-75 50,-24-25,-50 25,-25 24,-50 1,-24-1,-26 1,-24 0,50-26,-1 1,51 25,48-25,51-25,49-25,25-25,24 25,1-24,-25 49,0 0,-75 0,-49 25,-25-1,0 1,-25 0,0 25,25-26,25 26,0-25,24 24,26-24</inkml:trace>
  <inkml:trace contextRef="#ctx0" brushRef="#br0" timeOffset="610433">7144 16197,'-25'0,"0"0,-24 0,-26 25,1 0,-26 25,26-26,0 51,24-25,-24-1,24 1,25 24,0-24,25-1,25 1,25-25,24 0,-24-1,49-24,0 0,-24 0,24 0,-49-24,-1 24,-24-25,-25 0,-25 0,-24 0,-1 25,25-24,-24 24,24 0,25 0,25-25,-1 0</inkml:trace>
  <inkml:trace contextRef="#ctx0" brushRef="#br0" timeOffset="610873">7491 16694,'0'49,"0"-24,0 0,0 24,0-73,0-26,0 0,0 1,0-26,25 26,-25-1,25 25,-1-24,26 24,0 0,-1 0,1 25,-1 25,26-25,-50 25,-1 0,1 0,-25-1,-25 26,1-25,-26 0,25-1,-24 1,-1 0,-24 0</inkml:trace>
  <inkml:trace contextRef="#ctx0" brushRef="#br0" timeOffset="612130">6350 17140,'-25'0,"25"0,-25 0,50 25,-25-25,25 0,0 0,0 0,-1 25,26-25,0 0,24-25,-24 25,24 0,0 0,26 0,-26-25,25 25,25-25,-24 25,-1-25,25 25,0 0,-25-24,0 24,0 0,1 0,-26 0,1 0,-1 0,-24 0,-26 0,1 24,-25 1</inkml:trace>
  <inkml:trace contextRef="#ctx0" brushRef="#br0" timeOffset="612530">7268 17289,'-50'-25,"25"25,-24 0,-1 25,1-25,24 0,0 25,0-1,0 26</inkml:trace>
  <inkml:trace contextRef="#ctx0" brushRef="#br0" timeOffset="612823">7392 17760,'-25'0,"0"25,-24-25,-1 0,0 0,26 0,-26 0,0-25,26 25,-1-25,0 25,25-24,25-1,0 0</inkml:trace>
  <inkml:trace contextRef="#ctx0" brushRef="#br0" timeOffset="613443">7640 17785,'0'0,"-25"-25,25-24,25 24,-25-25,0 1,0-1,0 25,25 0,-1 0,-24 1,25-1,0 0,25 25,-26-25,1 25,25 0,-25 25,-1-25,1 0,0 25,0 0,-50 24,0-24,0 0,1 0,-1-25,0 25,0-1,0 1,25 25,25-1,-25-24,50 0,-25-25,24 25,-24 0,25-1,-25 1,24-25,-24 25,25-25,-26-25,26 0</inkml:trace>
  <inkml:trace contextRef="#ctx0" brushRef="#br0" timeOffset="614960">7069 17462,'25'0,"0"0,0 25,0-25,-25 0,24 25,1-25,0 0,-25 25,25-25,0 0,-25 25,24-25,1 25,-25-25,25 24,-25-24,25 25,-25-25,25 25,-25-25,24 50,-24-26,-24-24,-1 25,25-25,-25 0,25 0,-25 0,25 25,-25-25,1 0,-1 0,25 0,-25 0,0 0,0-25,1 25,-1 0,0 0,0 0,0 0,1-25,24 25</inkml:trace>
  <inkml:trace contextRef="#ctx0" brushRef="#br0" timeOffset="615616">8954 16818,'0'0,"25"24,-25 1,25 0,0 0,25 0,-26-1,26 1,-25 0,0 0,24 0,-24-1,0-24,-25 25,25-25,-25 0</inkml:trace>
  <inkml:trace contextRef="#ctx0" brushRef="#br0" timeOffset="615907">8979 17016,'0'-25,"0"25,25-25,0 1,25-1,-26 25,26-25,0 25,-1-25,-24 25,0 0,0-25,-1 25,1 0,0-24</inkml:trace>
  <inkml:trace contextRef="#ctx0" brushRef="#br0" timeOffset="616211">9550 16619,'25'50,"-25"-1,0-24,0 25,0-1,24 1,-24 0,0-26,25 26,-25-25,25 0,0-25,-25 24,25-24</inkml:trace>
  <inkml:trace contextRef="#ctx0" brushRef="#br0" timeOffset="616562">10021 16743,'-25'0,"0"0,1 0,-1 25,-25 25,25-26,1 26,24-25,0 0,0 24,0-24,24 25,1-26,25-24,-25 25,24-50,1 25,-25-24,24-1,-24-25,-25 25,25 1,-25-26,0 25,-25 0,0 1,25-1,25 25,0 0</inkml:trace>
  <inkml:trace contextRef="#ctx0" brushRef="#br0" timeOffset="616944">10468 16768,'-25'0,"0"25,0 0,-24-25,24 24,0 26,0-25,25 0,0-1,0 1,0 0,25 0,25 0,-26-25,26 24,-25-48,24 24,-24-25,0-25,0 25,0 1,-25-1,0-25,0 25,0 1,-25-1,25 25,-25-25,25 25</inkml:trace>
  <inkml:trace contextRef="#ctx0" brushRef="#br0" timeOffset="617352">11038 16644,'-25'0,"0"0,1 25,-1-25,-25 25,50-25,-25 24,25 1,25 0,25-25,-25 0,-1-25,26 25,-25-25,0 1,-1 24,-24-25,-24 0,-1 25,25 0,0 0</inkml:trace>
  <inkml:trace contextRef="#ctx0" brushRef="#br0" timeOffset="617662">11311 16818,'-25'74,"0"-24,-24-1,24-24,-25 25,25-1,1 1,-1-1,-25-24,25 25,1-25,24-1,0 1,24-25</inkml:trace>
  <inkml:trace contextRef="#ctx0" brushRef="#br0" timeOffset="617966">11361 17190,'-25'0,"0"24,0 1,0-25,1 25,24 0,0 0,0-1,24-24,1 0,25 0,-25 0,-1 0,-24-24,0-1,0-25,0 50</inkml:trace>
  <inkml:trace contextRef="#ctx0" brushRef="#br0" timeOffset="622648">14784 11708,'0'-50,"24"50,-24 0,25 25,-50 49,1 1,-26 24,0 0,-49 25,50-24,-26-1,26-25,24-49,50 0,24-75,26-24,24-1,25-24,0 0,25 0,-25-1,24 26,1 0,-25 24,-49 25,-1 25,-74 50,0-1,-74 51,-25 24,-25 24,-1 1,1 0,25-25,25-49,24-1,75-74,25-25,24-49,0-1,50-24,-24 0,24 0,0 24,-25 1,0 49,-49 0,-25 50,-25 0,-25 49,-50 26,-24 24,0 24,-25-24,25 25,24-25,50-25,1-24</inkml:trace>
  <inkml:trace contextRef="#ctx0" brushRef="#br0" timeOffset="624776">16396 12030,'0'-25,"-25"1,25-26,0 0,0 1,0 24,0-25,0 1,-25-1,25 25,0-24,25 74,0-1,0 26,0-25,-1 0,26 24,-25-24,24 0,1 0,-25-1,24 1,-24 0,25 0,-25-25,-1 0,1 0,-25 0,25-50,-25 1,0 24,0-25,-25 1,25-1,0 0,-25 26,25-1,-24-25,24 25,24 1,-24-1</inkml:trace>
  <inkml:trace contextRef="#ctx0" brushRef="#br0" timeOffset="625249">17115 12005,'0'-49,"-25"-1,50 1,-25-1,0-24,0 24,0-24,0 24,0 0,0 1,25-1,-25 25,25-24,0 24,-25 0,24 25,1-25,0 25,0 25,0-25,-1 25,-24 0,0 0,0 24,-24 1,-1-25,0 24,0-24,0 0,1 0,-1-1</inkml:trace>
  <inkml:trace contextRef="#ctx0" brushRef="#br0" timeOffset="626375">16297 12378,'0'0,"0"0,24 0,1 0,0 0,25-25,-1 0,1 0,24 0,1 1,-1-1,1 0,24-25,-25 25,25-24,1 24,-26 0,0 0,1 1,-26 24,1 0,-25-25,0 25,0 0,-25 0</inkml:trace>
  <inkml:trace contextRef="#ctx0" brushRef="#br0" timeOffset="627072">16818 12328,'-25'25,"0"0,0-1,0 1,-24 0,24 0,-25 24,26-24,-1 0,0 0,0 0,50-1,0-24,0 25,-1-25,26 25,0-25,-26 25,26-25,0 25,-26-25,1 24,0 1,0 0,-25 25,0-26,-25 1,0 0,0 25,-24-26,-1 1,1 0,-1 0,0-25,26 25,-1-25,0 0,25-50,25 0</inkml:trace>
  <inkml:trace contextRef="#ctx0" brushRef="#br0" timeOffset="627689">17140 12898,'0'-24,"-25"-26,25 25,0-24,-25 24,25-25,0 25,0-24,25 24,-25-25,25 26,-25-26,25 25,0 0,-1 1,26-1,-25 0,0 0,-1 25,1 0,-25 25,0 0,0 0,0 24,-25-24,25 25,-24-26,-1 26,25-25,0 0,0 24,0-24,25-25,-25 25,24-25,26 25,-25-25,0 0,24 0,1 0,0-25,-26 0,26 0</inkml:trace>
  <inkml:trace contextRef="#ctx0" brushRef="#br0" timeOffset="628151">17959 11733,'24'49,"-24"-24,25 0,0 0,0-1,0 1,-1 0,1 0,25-25,-25 25,-1-1,1-24,0 25,-25-25,0 0</inkml:trace>
  <inkml:trace contextRef="#ctx0" brushRef="#br0" timeOffset="628459">18008 12030,'0'-74,"25"49,-25 0,25-24,0 24,-1-25,-24 25,25-24,0 24,0 0</inkml:trace>
  <inkml:trace contextRef="#ctx0" brushRef="#br0" timeOffset="628782">18455 11435,'0'50,"24"-1,-24 1,0-1,25-24,-25 25,0-1,0 1,0 0,25-26,-25 1,25-25,0 0,0 0</inkml:trace>
  <inkml:trace contextRef="#ctx0" brushRef="#br0" timeOffset="629115">18827 11460,'-25'0,"0"0,0 49,-24-24,24 25,0-25,0 24,25-24,0 25,25-26,-25 26,25-25,25-25,-26 25,1-25,25 0,-1 0,-24-25,25 0,-25 0,-1 0,-24-24,25 24,-25 0,-25-24,1 24,24 0,-50 25,25-25,0 25,-24 0,49 0,-25 0,50 0</inkml:trace>
  <inkml:trace contextRef="#ctx0" brushRef="#br0" timeOffset="629551">19248 11385,'-24'50,"-1"-25,0 0,0 24,-24-24,24 25,0-1,25-24,0 0,0 24,25-24,0 0,-1-25,26 25,-25-25,24 0,-24-25,25 0,-25 0,24 1,-24-26,0 25,-25 0,0-24,0 24,0 0,-25 0,-25 1,26 24,-1 0,-25-25,25 25,25 0,0 0</inkml:trace>
  <inkml:trace contextRef="#ctx0" brushRef="#br0" timeOffset="629967">19745 11187,'-25'0,"0"25,0-25,0 25,1-1,24 1,0 0,24 0,-24-25,25 0,0 0,-25 0,25 0,-25-25,25 0,-25-24,-25 24,0 25,25-25,-25 25,25 0,0 0</inkml:trace>
  <inkml:trace contextRef="#ctx0" brushRef="#br0" timeOffset="630284">19968 11311,'-25'74,"0"-24,0 0,1-26,-1 26,25-25,-25 24,25-24,-25 25,25-25,0-1,0 1,0-25,25-25,0 1</inkml:trace>
  <inkml:trace contextRef="#ctx0" brushRef="#br0" timeOffset="630604">19918 11633,'0'25,"0"0,0 25,0-1,25-49,-25 25,25-25,-25 0,25-25,-1 25,-24-25,25 25,-25-49,0 24,-25 0,25 25,-24 0,-1 0</inkml:trace>
  <inkml:trace contextRef="#ctx0" brushRef="#br2" timeOffset="1.71403E6">13271 7218,'-25'0,"0"0,25 0,0 0</inkml:trace>
  <inkml:trace contextRef="#ctx0" brushRef="#br2" timeOffset="1.71435E6">13568 7813,'0'75,"0"-1,0-24,-25 0,1-1,-1 1,-25-1,25-24,1 25,-1-50,0 25,0-25,25 0</inkml:trace>
  <inkml:trace contextRef="#ctx0" brushRef="#br2" timeOffset="1.71465E6">13965 6697,'25'0</inkml:trace>
  <inkml:trace contextRef="#ctx0" brushRef="#br2" timeOffset="1.71497E6">14039 6846,'75'149,"-50"-50,-1-24,1-1,0-24,-25-1,25-24,-50-25,0-50,0-24,25 0,-24-1,24 1,-25-1,25 26,0-1,0 0,-25 26,25-1,-25 0,25 0,-25 25</inkml:trace>
  <inkml:trace contextRef="#ctx0" brushRef="#br2" timeOffset="1.71539E6">14412 6648,'0'24,"24"1,-24 0,25 25,-25-1,25-24,-25 0,0 0,25 0,-25-25,25 24,-1 1</inkml:trace>
  <inkml:trace contextRef="#ctx0" brushRef="#br2" timeOffset="1.71572E6">14684 7243,'-24'0,"24"-25,0 0,0-24,24 24,-24 25,25 50,-25-1,0-24,25 0,-25-25,25-25</inkml:trace>
  <inkml:trace contextRef="#ctx0" brushRef="#br2" timeOffset="1.71605E6">14833 6499,'50'74,"-25"-24,24-1,-24 26,25-26,-1 1,-24 0,25 24,-26-24,-24-1,25-24,-25 25,0-25,25-1,0-73</inkml:trace>
  <inkml:trace contextRef="#ctx0" brushRef="#br2" timeOffset="1.73174E6">6896 7689,'-25'-24,"25"-1,25 0,-25-25,25 26,-25-1,24 25,1-25,0 0,0 25,0-25,24 25,-24 0,0 0,0 0,-25 25,24 0,-24 25,-24-1,-26 1,25-1,-24 1,-1 0,25-26,-24 26,24-25,0 0,25 24,25-49,0 25,-1-25,1 0,25 0,-1 0,1 0,-25 0,0 0,-1 0,1 0,-25 0</inkml:trace>
  <inkml:trace contextRef="#ctx0" brushRef="#br2" timeOffset="1.73222E6">7466 7863,'25'0,"0"0,0 0</inkml:trace>
  <inkml:trace contextRef="#ctx0" brushRef="#br2" timeOffset="1.73255E6">7590 7838,'-25'25,"25"0,0-25,-24 25,-1-25,25 0</inkml:trace>
  <inkml:trace contextRef="#ctx0" brushRef="#br2" timeOffset="1.73289E6">7863 7565,'-25'0,"0"0,25 0,-24 0,-1 25,0-25,25 0</inkml:trace>
  <inkml:trace contextRef="#ctx0" brushRef="#br2" timeOffset="1.73292E6">7863 7739,'50'25,"-26"0,26-1,-25 1,-25-25,-25 25,0 0,0-25,1 0,-1-25,-25 25,25-25,1 25</inkml:trace>
  <inkml:trace contextRef="#ctx0" brushRef="#br2" timeOffset="1.73324E6">7962 7491,'25'0,"25"-25,-25 0,24 1,-24 24,25-25,-26 25</inkml:trace>
  <inkml:trace contextRef="#ctx0" brushRef="#br2" timeOffset="1.73349E6">8409 7615,'0'25,"0"0</inkml:trace>
  <inkml:trace contextRef="#ctx0" brushRef="#br2" timeOffset="1.73377E6">8384 7863,'25'25,"-25"-25,25 0,-25 25,0-1</inkml:trace>
  <inkml:trace contextRef="#ctx0" brushRef="#br2" timeOffset="1.73419E6">8830 7466,'25'25,"-25"25,0-1,-25 1,25-1,0 1,-24 0,24-1,0-24,0 0,0 0,0 24,24-24,-24-25,25-25</inkml:trace>
  <inkml:trace contextRef="#ctx0" brushRef="#br2" timeOffset="1.74823E6">8434 7987,'24'25,"1"0,25 0,-25-1,24-24,26 0,-26 0,1 0,24 0,1 0,-26-24,26-1,-26 0,1-25,0 25,-1-24,-24-1,25 1,-50 24,24-50,-24 26,0-1,0 1,-24-1,-1 25,0-24,-25 24,26 0,-26-25,25 26,-24-1,24 0,0 25,0-25,-25 25,26 0,-1-25,0 25,0 0,0 25,1-25,-26 0,25 25,0 0,1 0,-26-1,25 1,0 0,1 0,-1 0,0-1,0 26,-24 0,49-26,-25 26,0 0,25-1,0 1,0-25,25 24,24-24,1 25,0-50,-1 24</inkml:trace>
  <inkml:trace contextRef="#ctx0" brushRef="#br2" timeOffset="1.74966E6">8533 7541,'25'24,"-25"-24,24 0,1 0,-25 0,0 0</inkml:trace>
  <inkml:trace contextRef="#ctx0" brushRef="#br2" timeOffset="1.75005E6">8607 7739,'0'0,"0"25,0 0</inkml:trace>
  <inkml:trace contextRef="#ctx0" brushRef="#br3" timeOffset="2.18344E6">1215 2580,'-24'-25,"-1"25,0 0,-25 25,1-25,24 24,-49 1,24 0,0 0,1 0,-1 0,25-1,1 1,-1 0,25 25,25-26,-1 1,26 0,0 0,-1 0,1-25,24 24,-24 1,24 0,-24 25,-1-26,-24 1,0 0,0 0,-25 0,-25-1,0 1,-24 0,-1 0,0 0,1-25,-1 24,25-24,-24 0,49 0,-25-24</inkml:trace>
  <inkml:trace contextRef="#ctx0" brushRef="#br3" timeOffset="2.18378E6">1488 2604,'25'0,"-25"0,25 25,-25 0,25 25,-25-1,0 26,0-26,0 1,0 0,0-26,24 26,-24-25,0 0,0-1,0 1,0 25</inkml:trace>
  <inkml:trace contextRef="#ctx0" brushRef="#br3" timeOffset="2.1841E6">1538 3026,'0'-25,"25"1,-1 24,1-25,0 0,25 0</inkml:trace>
  <inkml:trace contextRef="#ctx0" brushRef="#br3" timeOffset="2.18444E6">1885 2977,'-49'74,"24"-24,25-26,0 1,25 0,-1-25,1 0,0 0,25-25,-1 25,-24-25,25 1,-26-1,-24 0,0 0,0 0,-24 1,-1 24,0 0,0-25,25 25,-25 0,25 25</inkml:trace>
  <inkml:trace contextRef="#ctx0" brushRef="#br3" timeOffset="2.18477E6">2332 2902,'0'0,"-25"0,0 25,-25 0,26 24,-26 1,25-25,25 0,0 24,0-24,25-25,0 25,0-25,-1 0,1 0,25-25,-25 0</inkml:trace>
  <inkml:trace contextRef="#ctx0" brushRef="#br3" timeOffset="2.18512E6">2480 2580,'0'49,"0"1,0 24,0-24,0 0,0-1,0 1,0-25,-24-1,24 1,24 25,-24-25,25-25,0 0,0-25,0-25,-1 25,26-24,-25 49,0-25,0 25,24-25,-24 25,0 0,-25-25,25 25,-25-24</inkml:trace>
  <inkml:trace contextRef="#ctx0" brushRef="#br3" timeOffset="2.18543E6">2704 3026,'25'25,"-1"0,-24 0,25-1,0-24,0 25,0-25,-1 25</inkml:trace>
  <inkml:trace contextRef="#ctx0" brushRef="#br3" timeOffset="2.19026E6">6772 2480,'0'0,"-25"0,50 0,-1-24,1 24,0 0,25 0,-50 0,25 0,-25 24,-25 1,0 0,0-25,0 25,25 0,-25 24,50-24,-25 0,25 0,0 0,0-1,24 1,-24-25,-25 25,25 0,-50 24,0-24,1-25,-1 25,-25 0,25-25,0 0,1 25,24-50</inkml:trace>
  <inkml:trace contextRef="#ctx0" brushRef="#br3" timeOffset="2.19065E6">7218 2629,'50'-25,"-25"1,-50 24,0 24,-25 1,26 25,-26-25,25 24,0 1,25-25,25 0,0-25,0 0,24 0,1-25,0 25,-1-25,-24 0,0-24,0 24,-25 0,0-25,-25 50,0-25,0 25,0 0,1 0,-1 25</inkml:trace>
  <inkml:trace contextRef="#ctx0" brushRef="#br3" timeOffset="2.19829E6">13891 2208,'0'49,"-25"1,25-1,0 26,0-26,0 1,0 0,0-1,0-24,0 0,0 25,-25-26</inkml:trace>
  <inkml:trace contextRef="#ctx0" brushRef="#br3" timeOffset="2.19905E6">14436 2257,'-24'0,"24"0,-25 0,0 0,0 25,-25 0,26 0,-26 24,25 1,0-25,25 24,0-24,0 25,0-26,25 1,0 0,0-25,0 25,24-25,1 0,-25-25,24 0,1 0,0 1,-26-1,1 0,0 0,-25 0,0 1,0-26,0 25,0-24,-25-1,0 25,1 0,-26 1,0 24,1 0</inkml:trace>
  <inkml:trace contextRef="#ctx0" brushRef="#br3" timeOffset="2.23397E6">7615 5631,'0'0,"-25"24,50 1,-25 0,0 25,0-1,0 26,0-26,25 1,-25 24,0-24,25 0,-25-1,0 1,0-25,0-1,24 26,-24-25,0-25</inkml:trace>
  <inkml:trace contextRef="#ctx0" brushRef="#br3" timeOffset="2.23464E6">8062 5879,'-25'-50</inkml:trace>
  <inkml:trace contextRef="#ctx0" brushRef="#br3" timeOffset="2.23551E6">8359 5705,'25'99,"0"-24,-25-26,25 1,-25-25,24 24,-24-24,25 0,-25-25</inkml:trace>
  <inkml:trace contextRef="#ctx0" brushRef="#br3" timeOffset="2.23674E6">8558 6152,'0'24,"24"1,-24 0</inkml:trace>
  <inkml:trace contextRef="#ctx0" brushRef="#br3" timeOffset="2.23993E6">8111 6201,'-49'0,"73"0</inkml:trace>
  <inkml:trace contextRef="#ctx0" brushRef="#br3" timeOffset="2.25274E6">12502 5705,'-50'-25,"25"0,0 25,1-24,-1 24</inkml:trace>
  <inkml:trace contextRef="#ctx0" brushRef="#br3" timeOffset="2.25354E6">12551 5879,'0'-50,"0"25,-25-24,1 24,-26 25,25-25,-24 25,24-25,0 25,0 0,-24 0,49 0</inkml:trace>
  <inkml:trace contextRef="#ctx0" brushRef="#br3" timeOffset="2.25423E6">12601 5854,'-25'-75,"25"51,-25-1,0-25,-24 50,24-25,-25 1,1 24,-1 0,1 24,-1-24,25 25,-25 0,26 0,-26 24,25 1,0 0</inkml:trace>
  <inkml:trace contextRef="#ctx0" brushRef="#br3" timeOffset="2.25458E6">12601 5904,'0'-50,"0"0,0 1,-25-1,25 0,-50 26,1-1,-1 25,1 0,-1 0,0 0,1 25,-1-1,25 1,-24 0,24 0,0 24</inkml:trace>
  <inkml:trace contextRef="#ctx0" brushRef="#br3" timeOffset="2.25574E6">13345 5879,'-25'25,"0"-1,1 1,-1 0</inkml:trace>
  <inkml:trace contextRef="#ctx0" brushRef="#br3" timeOffset="2.25655E6">13395 5755,'0'49,"0"1,-25-25,-25 0,25 24,-24-24,24 0,0-25,0 25,0-25,25 0,0-25</inkml:trace>
  <inkml:trace contextRef="#ctx0" brushRef="#br3" timeOffset="2.25692E6">13345 5259,'-25'49,"-24"1,-1-25,25 24,0-24,0-25,25 0</inkml:trace>
  <inkml:trace contextRef="#ctx0" brushRef="#br3" timeOffset="2.25726E6">13196 5432,'0'0,"-25"25,0-25,25 0,-24 25,24 24</inkml:trace>
  <inkml:trace contextRef="#ctx0" brushRef="#br3" timeOffset="2.25758E6">13419 5730,'0'49,"0"-24,-24 0,-1 0,-25 0,25 24,-24-24,24 0,0-25,0 25</inkml:trace>
  <inkml:trace contextRef="#ctx0" brushRef="#br3" timeOffset="2.25855E6">13271 5631,'-25'-25,"0"0,0 25,25 0,-25-25,25 25</inkml:trace>
  <inkml:trace contextRef="#ctx0" brushRef="#br3" timeOffset="2.25925E6">13171 5581,'25'25,"-25"0,25-25,-25 0,25 0,0 24,-25-24,24 0,-24 0,25 0,-25-24,-25-1,25 0,-24 25,-1-25,0 25,0-25,25 25,-25 0,50 50,-25-50,25 25,0 0,0-1,-25-24,24 25,1-25,0 25,-25-25,25 25,-50-50,25 0,0 50,25 0,-25 24,-25-24,25 0,-25 0,0 0,-24 0,24-1,0-24,25 25</inkml:trace>
  <inkml:trace contextRef="#ctx0" brushRef="#br3" timeOffset="2.26076E6">12551 6028,'-25'0,"-24"24,24-24,-25 25,1-25,-1 25,1-25,-1 0,0 0,25-25,-24 0,-1 1,25 24,-24-25,49 0,-25 25</inkml:trace>
  <inkml:trace contextRef="#ctx0" brushRef="#br3" timeOffset="2.26118E6">12601 5928,'-50'50,"25"-25,1 0,-26-1,25 1,0 0,-24-25,24 0,0 0,-24-25,24 25,0-25,0 1,0-1,-24 0,49 25,0 0</inkml:trace>
  <inkml:trace contextRef="#ctx0" brushRef="#br3" timeOffset="2.26152E6">12601 5928,'25'-74,"-25"24,0 25,0-24,0 24</inkml:trace>
  <inkml:trace contextRef="#ctx0" brushRef="#br3" timeOffset="2.26406E6">12799 5953,'25'-49,"-25"24,0 74,0-73,25 24</inkml:trace>
  <inkml:trace contextRef="#ctx0" brushRef="#br3" timeOffset="2.34724E6">18281 16867,'-25'0,"25"0,-25 25</inkml:trace>
  <inkml:trace contextRef="#ctx0" brushRef="#br3" timeOffset="2.34799E6">18976 16570,'0'-25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27T12:25:53.447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8657 5829,'-25'-25,"0"25,-24 0,24 0,-50-25,26 25,-50-24,24 24,-24-25,0 25,-1-25,-24 25,25 0,-50-25,25 25,0 0,0 0,-24 0,-1-25,0 25,0 0,0 25,-24-25,24 0,0 0,0 25,0-25,-24 25,24 0,0-1,-25-24,26 25,-1 25,25-25,-25 0,0 24,0 1,25-1,0 1,-25 0,25 24,0-24,0 24,0 0,25 1,0-1,24 1,1 24,0-25,24 1,0-1,26 1,-1 24,25-50,0 26,25-1,-1-24,26-1,0 1,24 0,0-26,26 1,-1 25,25-25,-25-25,25 24,25 1,-25-25,50 0,-26 25,1-25,25 0,-25 0,24 0,1 25,0-25,24 0,-24 0,24 0,-24 0,24 0,1 0,-1 0,0 0,1 0,-1 0,1 0,24 0,0-25,0 25,1 0,-1 0,0-25,25 25,-24 0,24-25,-25 25,0 0,25-24,0 24,-25 0,25-25,-24 25,-1-25,0 25,0-25,1 25,-1-25,0 1,0 24,1-25,-26 0,0 25,1-25,-1 25,1-25,-26 25,-24-24,0-1,-25 25,-25-25,1 0,-26-24,-24 24,-1-25,-49 25,25-24,-50-26,-24 1,-1 0,0-1,-49 1,0-1,-25 1,0-1,-25 1,0 0,-24-1,-1 1,-24-1,-26 1,26 24,-25-24,-1 0,-24 24,0-25,-25 26,-24-1,-26 1,1 24,-25-25,-50 25,0 25,-50 0,-24 50,0 0,-50 24,25 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4-03T07:43:11.304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6722 3944,'0'74,"0"-24,0 0,0 24,0 0,0 1,-25-1,25 1,0-1,0 0,-25 1,25-26,0 1,0 0,25-1,-25-49</inkml:trace>
  <inkml:trace contextRef="#ctx0" brushRef="#br0" timeOffset="640.064">6598 3944,'0'-50,"25"26,24-1,1 0,0 0,24 25,1-25,-1 25,-24 0,-26 25,1-25,-25 50,-25-25,-24 24,-1 1,1-1,-1 1,25 0,25-1,0 1,25-1,25 1,-1-25,26 24,-1 1,-24 0,-1-1,1 1,-25-25,-25 24,0 1,-25-1,-25 1,1-25,-1 25,0-26,1 1,-1 0,25-25,1 25</inkml:trace>
  <inkml:trace contextRef="#ctx0" brushRef="#br0" timeOffset="1087.1087">7789 4440,'-25'0,"0"25,-25 0,1 24,-1 1,1-25,24 24,0-24,25 0,25-25,0 0,-1 0,26-25,0 25,-26 0,26 0,-25 0,0 25,-1-25,1 25,0-25,0 0,0 0,-25 0</inkml:trace>
  <inkml:trace contextRef="#ctx0" brushRef="#br0" timeOffset="1376.1376">8260 4118,'0'24,"0"26,0 24,0-24,0 24,0 1,0-1,0-24,0-1,0 26,0-26,0-24,25 25,0-25,-1-25,1-25,0 0</inkml:trace>
  <inkml:trace contextRef="#ctx0" brushRef="#br0" timeOffset="1944.1944">8607 4465,'-25'0,"1"0,24 0,0 0,-25 25,0-1,25 1,-25 25,25-1,0-24,0 25,0-25,0-25,25 24,0 1,-25-25,25 0,-1-25,1 25,0 0,0 0,-25 0,0 25,25-25,-1-25,-24 1,25 24,0-25,0 25,0 25,-1-25,1 24,0 1,0-25,0 25,-25-25,24 25,-24-25,25 0,0 0,0-25,0 0</inkml:trace>
  <inkml:trace contextRef="#ctx0" brushRef="#br0" timeOffset="2360.236">9227 4589,'0'25,"-24"-1,-1 26,0-25,25 0,0-1,0 26,25-50,0 25,24-25,-24 0,25-25,-26 0,26 0,-25 1,24-26,-24 0,0 1,-25 24,-25 25,0 0,-24 25,24 0,0 24,0-24,25 0,0 24,0-24,25 0,25 0,-1 0,1 0,24-25,-24 0,24-25</inkml:trace>
  <inkml:trace contextRef="#ctx0" brushRef="#br0" timeOffset="2903.2903">10716 4018,'-75'-24,"1"24,-1 24,1-24,0 25,-1 0,50 25,1-1,48 1,1-1,25 26,24-26,1 1,24 0,-25 24,1-24,-1-1,-49 1,-25-25,0 24,-25-24,-25 0,1 25,-1-50,-24 24,24-24,1 0,-1-24,25 24,0-50,50 0</inkml:trace>
  <inkml:trace contextRef="#ctx0" brushRef="#br0" timeOffset="3735.3735">11013 4167,'0'99,"25"-24,-50-1,25 1,-25-26,25 1,0-25,-24-1,24 1,24-74,1 49,-25-25,25 50,-25-25,25 24,0-24,-1 0,1 0,25 0,-25 0,24-24,1 24,0-25,-1 0,-24-25,25 26,-26-1,-24 0,0 0,-24 25,-1 0,0 25,-25 0,26 24,-1-24,0 0,25 0,25 0,-25-1,25 1,-1-25,1 25,25-25,-1-25,1 25,0-49,-26 24,26 0,-25-25,0 1,-1 24,-24-25,-24 50,-1 25,0 25,0-1,0-24,1 25,24-1,0-24,24 25,-24-50,50 0,-25 0,0 0,24-50</inkml:trace>
  <inkml:trace contextRef="#ctx0" brushRef="#br0" timeOffset="3967.3967">12055 4043,'-25'75,"25"-26,0 26,0-1,-25-24,25 24,25 0,-25-24,0 0,25-1,0-24,-25 25,0-50</inkml:trace>
  <inkml:trace contextRef="#ctx0" brushRef="#br0" timeOffset="4151.4151">11931 4390,'25'0,"24"-24,1 24,24-25,1 25,-1-25</inkml:trace>
  <inkml:trace contextRef="#ctx0" brushRef="#br0" timeOffset="6223.6223">6127 15503,'0'0,"25"0,-1-25,26 25,0-25,24-24,25 24,0-25,1 25,-1-24,0-1,0 25,-24-24,-26 24,1 0</inkml:trace>
  <inkml:trace contextRef="#ctx0" brushRef="#br0" timeOffset="6592.6592">6772 15379,'0'50,"-25"24,0-24,25 24,-25-24,25 24,0-49,0 24,0 1,25-25</inkml:trace>
  <inkml:trace contextRef="#ctx0" brushRef="#br0" timeOffset="7055.7055">6921 15801,'0'-50,"24"25,1 0,50 1,-26-1,26 0,-1 25,-24-25,-26 25,1 0,-25 25,-25 0,1 0,-26-1,25 1,25 0,-25 0,25 24,25-24,0-25,0 0,0 0,24 0,1-25</inkml:trace>
  <inkml:trace contextRef="#ctx0" brushRef="#br0" timeOffset="7408.7408">7615 15701,'0'25,"-25"25,25-25,0-1,25 1,-25 0,0-25,25 25,0-25,-25 0,24 0,-24-25,25-25,-25 1,0-26,0 26,-25-26,25 1,-24 24,-1 1,0-1,25 25,-25-24,25 24</inkml:trace>
  <inkml:trace contextRef="#ctx0" brushRef="#br0" timeOffset="7567.7567">7838 15652,'0'49,"0"-73</inkml:trace>
  <inkml:trace contextRef="#ctx0" brushRef="#br0" timeOffset="7935.7935">7863 15553,'25'-75,"-25"50,0 1,25-26,-1 100,-24-1,0 1,0-25,-24 24,24 1,0-25,24-1,-24 26,0-50,25-25,0 0,0 1,0-1,0 0,-1 25,-24 0,25 0,0 25,-25 0,25-1,0 1,-25-25</inkml:trace>
  <inkml:trace contextRef="#ctx0" brushRef="#br0" timeOffset="8424.8424">8359 15652,'-25'0,"25"0,-24 25,24-25,-25 49,50 1,-25-50,0 25,24-25,1 0,-25 0,25-25,-25 0,0 0,25 0,-25 1,0-26,25 100,-1-1,-24 1,25 24,0 1,-25-1,25 0,-25 1,-25-26,25 1,-25-25,-24 0,-1-1,0-24,1-24,-26-1,51 0,-1-25,25 1</inkml:trace>
  <inkml:trace contextRef="#ctx0" brushRef="#br0" timeOffset="8631.8631">8806 15925,'0'49,"0"1,0-25,0-1,24 26,26-75,-25 0</inkml:trace>
  <inkml:trace contextRef="#ctx0" brushRef="#br0" timeOffset="9175.9175">9252 15627,'25'50,"-50"24,25 0,-25 26,25-1,-24 0,-1 0,0-24,0-1,0 1,1-26,24 1,-25-25,0-75,25-24,0 24,0-25,0-24,25 25,-25-25,25 24,-1-24,26 25,-25 24,24 0,1 26,-25-1,0 0,-1 25,26 25,-25-25,-25 25,25-1,-25 1,0 0,-25 25,0-26,0 1,0 0,1 0,-26-25,25 25</inkml:trace>
  <inkml:trace contextRef="#ctx0" brushRef="#br0" timeOffset="9407.9407">9500 15974,'-25'-25,"25"-24,0 24,25 0,0 0,0 1,0-1,24 0</inkml:trace>
  <inkml:trace contextRef="#ctx0" brushRef="#br0" timeOffset="9567.9567">9748 15751,'-25'25,"25"24,0-24,25 0,0 0,-25 0,25-25,0-25</inkml:trace>
  <inkml:trace contextRef="#ctx0" brushRef="#br0" timeOffset="9823.9823">9971 15503,'0'25,"25"24,-25 1,0 24,0 1,0 24,0 0,-25 25,25-49,-24 24,24-25,-25 1,0-26,25-24</inkml:trace>
  <inkml:trace contextRef="#ctx0" brushRef="#br0" timeOffset="10008.0007">9971 15999,'25'-25,"0"0,0 25,25-24,-26 24,1 0,25-25,-25 25</inkml:trace>
  <inkml:trace contextRef="#ctx0" brushRef="#br0" timeOffset="10144.0143">10269 15925,'0'24,"0"26,25-25,0-75</inkml:trace>
  <inkml:trace contextRef="#ctx0" brushRef="#br0" timeOffset="10392.0391">10517 15354,'0'-25,"0"100,0-26,25 26,-25-26,0 26,0-1,0 1,25-26,-25 1,0-1,-25 1,25-50</inkml:trace>
  <inkml:trace contextRef="#ctx0" brushRef="#br0" timeOffset="10544.0543">10443 15776,'25'-25,"24"25,-24-25,25 25,-26 25,26-25,-25 0</inkml:trace>
  <inkml:trace contextRef="#ctx0" brushRef="#br0" timeOffset="10968.0967">11137 15503,'25'50,"-25"-1,0 1,0-1,0 1,0 0,0-1,-25-24,25 0,0-25</inkml:trace>
  <inkml:trace contextRef="#ctx0" brushRef="#br0" timeOffset="11088.1087">11088 15801,'24'-25,"1"25,0-25,25 25,-25-25,49 25,-24-25</inkml:trace>
  <inkml:trace contextRef="#ctx0" brushRef="#br0" timeOffset="11360.1359">11708 15230,'0'25,"0"24,0 1,0 25,0-1,0-24,0 24,25-24,-25-1,24 1,1-1,-25-24,25 0,0 0,0-25</inkml:trace>
  <inkml:trace contextRef="#ctx0" brushRef="#br0" timeOffset="11688.1687">11956 15776,'0'25,"25"24,-1-24,1 0,0 0,0-25,-25 24,25-24,-1 0,-24-24,-24-26,24 25,-25-24,25 24,-25 0,0 0,25 25,0-25,25 1</inkml:trace>
  <inkml:trace contextRef="#ctx0" brushRef="#br0" timeOffset="12000.1999">12229 15577,'0'25,"25"25,-1-25,26-1,-25 26,0-25,-25 0,-25-25,0 0,0 0,25 0,-25 0,50 0</inkml:trace>
  <inkml:trace contextRef="#ctx0" brushRef="#br0" timeOffset="12273.2272">12477 15553,'-25'-25,"25"50,0 24,25-24,0 25,-1-1,1-24,-25 0,0 0,-25-1,1-24,24 0,-25 0,0 0</inkml:trace>
  <inkml:trace contextRef="#ctx0" brushRef="#br0" timeOffset="12664.2663">13022 15602,'-49'0,"24"0,0 25,25 25,25-26,0 1,0 0,24 0,-24 0,25-25,-50 24,24-24,-24-24,0-1,25 25</inkml:trace>
  <inkml:trace contextRef="#ctx0" brushRef="#br0" timeOffset="12912.2911">13444 15528,'0'0,"-25"25,1-25,-1 24,25 1,0 0,-25 25,50-26,-25 26,0-25,25 0,-1-1,1 1,0-25</inkml:trace>
  <inkml:trace contextRef="#ctx0" brushRef="#br0" timeOffset="13152.3151">13667 15553,'0'0,"-24"0,24 24,-25 1,25 0,0 0,0 24,0-24,0 0,25 0,-1 0,1-1,0-24</inkml:trace>
  <inkml:trace contextRef="#ctx0" brushRef="#br0" timeOffset="13480.3479">13915 15553,'-24'24,"-1"-24,25 25,-25 0,25 0,0 0,0-1,0 26,25-25,-25-25,25 25,-1-25,-24 24,25-24,-25-24,25 24,-25-25,25-25,-25 25,0 1,0-1,0 0</inkml:trace>
  <inkml:trace contextRef="#ctx0" brushRef="#br0" timeOffset="13696.3695">14015 15577,'0'50,"24"0,-24-26,25 1,-25-25,25 0,-25 25,25-25,-25-25,25 25,-25-25,24 1,-24-1</inkml:trace>
  <inkml:trace contextRef="#ctx0" brushRef="#br0" timeOffset="14032.4031">14188 15751,'25'0,"-25"0,25-25,0 25,-25-25,24-24,1 24,-25 0,25 25,0-25,-25 25,25 50,-25-25,25 24,-1-24,-24-25,25-25</inkml:trace>
  <inkml:trace contextRef="#ctx0" brushRef="#br0" timeOffset="14263.4262">14635 15180,'0'25,"0"25,0-1,0 26,25-1,-25 1,0-1,24-24,-24 24,25-24,-25-1,0-24</inkml:trace>
  <inkml:trace contextRef="#ctx0" brushRef="#br0" timeOffset="14440.4439">14635 15453,'49'-49,"-24"49,25 0,-25 0,24 0,-24 25,0-25</inkml:trace>
  <inkml:trace contextRef="#ctx0" brushRef="#br0" timeOffset="14608.4607">15081 15875,'-25'0</inkml:trace>
  <inkml:trace contextRef="#ctx0" brushRef="#br0" timeOffset="19535.9534">1761 4068,'0'50,"0"24,0-24,-25 24,25 0,-24 1,-1-1,0 1,25-26,-25 26,25-26,0-24,0 0,25-25,0 0</inkml:trace>
  <inkml:trace contextRef="#ctx0" brushRef="#br0" timeOffset="19983.9982">2356 3894,'-49'-49,"24"24,-49 0,-1 25,-24 0,0 50,-50-1,50 26,-25 24,0 25,49 25,-24-25,49 25,26-1,24-23,24-26,51 0,24-25,25 1,0-50,50-25,-1-25,1-25,0-24,-1-1,-24-49,-25 25,-25 0,-49-25,-50 25,-25-1,-24 26,-51 0,1-1,-50 50</inkml:trace>
  <inkml:trace contextRef="#ctx0" brushRef="#br0" timeOffset="20968.0966">1463 15131,'0'99,"0"-25,25 1,-25-1,0 26,25-26,0 25,-25 0,25-24,-1 24,-24-25</inkml:trace>
  <inkml:trace contextRef="#ctx0" brushRef="#br0" timeOffset="21465.1463">1860 15081,'-49'-99,"-26"49,1-24,-1 49,-24 0,0 25,0 0,24 25,-24 50,25-1,24 25,1 0,24 50,25 0,0 0,49 0,26 24,-1 1,50-50,-25 25,25-50,0 0,1-49,-1-50,-25-25,-25-49,1-50,-51-25,-24-50,-24 1,-26-25,-49 0,-50 24</inkml:trace>
  <inkml:trace contextRef="#ctx0" brushRef="#br0" timeOffset="35920.5917">322 7863,'0'-25,"-24"-24,48 24,-24-25,25 1,0-26,0 1,49 24,1 1,-1-1,1 25,-26 25,1 25,-50 0,0 24,-25 1,0 49,-49 0,-1-24,26 49,-26-25,26-24,24-1,25 0,0-24,25 0,-1-26,26 1,25-25,-1 0,0-25,1 25,-1-24,-24-1,24 0</inkml:trace>
  <inkml:trace contextRef="#ctx0" brushRef="#br0" timeOffset="36224.6221">1042 7913,'25'0,"-1"0,1 0,25 24,-25 1,24 0,1-25,-1 25,-24 0,0 0,0-1,-25 1</inkml:trace>
  <inkml:trace contextRef="#ctx0" brushRef="#br0" timeOffset="36400.6397">1265 8161,'0'-50,"0"1,25-1,0-25,24 26,1-1,-1 1,-24 49</inkml:trace>
  <inkml:trace contextRef="#ctx0" brushRef="#br0" timeOffset="37056.7053">744 9351,'25'-49,"-25"24,0-49,25 24,-25-49,25 24,-1 1,-24-1,25 1,-25 24,25 26,0-1,0 0,-25 25,24 0,1 25,-25 0,25 24,0 26,0-26,-1 26,1-26,0 1,0 24,0-24,-1 0,1-1,-25-24,0 25</inkml:trace>
  <inkml:trace contextRef="#ctx0" brushRef="#br0" timeOffset="37248.7245">1067 9128,'0'-74,"0"49,0-25,24 1,1 24,0 0,0 25,24 25,-24 0,25 24</inkml:trace>
  <inkml:trace contextRef="#ctx0" brushRef="#br0" timeOffset="37601.7598">1439 9723,'0'50,"0"-100,0 1,0-26,0-24,-25 0,25 0,0 0,-25 24,25 1,0 24,0 0,25 1,-25 24,25 0,-1 25,26 25,-25 0,0 24,-1-24,-24 25,-24 0,24-26,-25 26,25-25,-25 0</inkml:trace>
  <inkml:trace contextRef="#ctx0" brushRef="#br0" timeOffset="37753.775">1736 9178,'0'0,"-24"0,-1 0</inkml:trace>
  <inkml:trace contextRef="#ctx0" brushRef="#br0" timeOffset="38040.8037">992 9773,'25'-25,"49"0,1-24,24-1,25 1,0 24,-25-25,1 25,-1 1,-25 24,-24 0,-25 0</inkml:trace>
  <inkml:trace contextRef="#ctx0" brushRef="#br0" timeOffset="45641.5637">620 9897,'-25'-25,"1"50,-26 0,-25 0,26 49,-26 1,1-1,24 25,1 25,24 0,0 0,25-25,0 1,0-1,50-50,-25 1</inkml:trace>
  <inkml:trace contextRef="#ctx0" brushRef="#br0" timeOffset="46120.6116">496 10889,'25'50,"-25"-25,25 24,-25-49,25-49,-25-26,0 1,0-25,24-1,-24 26,0 0,0 24,25-24,-25 24,25 25,0 0,0 25,-25 25,24-25,-24 50,0-25,0 49,-24-24,24-1,-25 1,25-1,-25-24</inkml:trace>
  <inkml:trace contextRef="#ctx0" brushRef="#br0" timeOffset="46481.6477">794 11013,'0'-49,"0"-26,0 1,25-1,-25-49,0 25,24-25,-24 50,25 24,0 25,0 1,24 24,-24 0,25 24,-25 26,-1 0,-24-1,0 26,-24-26,-1 1,0-1,0 1,0-25,25 0</inkml:trace>
  <inkml:trace contextRef="#ctx0" brushRef="#br0" timeOffset="46624.662">1116 11013,'0'50,"0"-25,-25 24,25-49</inkml:trace>
  <inkml:trace contextRef="#ctx0" brushRef="#br0" timeOffset="48977.8973">1612 10269,'0'25,"0"25,0-1,0 1,0 24,0 1,0-1,0 0,-25 1,25-26,0 1,0 0,-24-1,24-24,0 0,24-50,1-25</inkml:trace>
  <inkml:trace contextRef="#ctx0" brushRef="#br0" timeOffset="49121.9117">1761 10964,'-25'49,"25"1,0-25</inkml:trace>
  <inkml:trace contextRef="#ctx0" brushRef="#br0" timeOffset="51178.1173">1910 10815,'-25'-25,"0"25,25 0,-24 0,-1 0,25 0,-25 25,25-25,-25 25,25-1,-25 26,25 0,25-26,-25 1,25-25,0 0,0 0,-1 0,1-25,25 1,-25-1,-1-25,-24 1,25 24,-25-25,-25 1,1 24,-1-25,0 25,0 1,0-1,1-25,-1 25</inkml:trace>
  <inkml:trace contextRef="#ctx0" brushRef="#br0" timeOffset="51434.1429">2108 10418,'25'25,"-25"0,0 24,0 1,0 24,0-24,-25-1,25-24,0 25,0-1,0 1,-24-25,24 0,-25-1</inkml:trace>
  <inkml:trace contextRef="#ctx0" brushRef="#br0" timeOffset="51585.158">2034 10815,'50'-50,"-1"25,-24 25,25-24,-26 24</inkml:trace>
  <inkml:trace contextRef="#ctx0" brushRef="#br0" timeOffset="51746.1741">2257 10988,'-25'50,"25"-25,-24 0</inkml:trace>
  <inkml:trace contextRef="#ctx0" brushRef="#br0" timeOffset="53249.3244">1587 10542,'25'-25,"50"25,-1-25,25 25,25 0,0 0,-24 25,-1 0,-74-25,-50 50,-50-26,-24 1,-25 0,0 0,-25 0,50-1,0-24,49 25,75 25,49-50,26 0,24 0,25 25,-25-1,0 1,-50 25,-24-25,-50-25</inkml:trace>
  <inkml:trace contextRef="#ctx0" brushRef="#br0" timeOffset="54146.4141">1513 11162,'0'50,"-25"-1,0-24,1 25,24 24,-25-24,0-1,0 1,25 0,-25-1,25 1,-24-25,24 24,0-24,-25 25,50-26,-1-24,1 0,0 0,0 0,0 0,24 0,1 0,-25 0,24 0,-24 0</inkml:trace>
  <inkml:trace contextRef="#ctx0" brushRef="#br0" timeOffset="54569.4564">1811 11261,'25'25,"-25"25,0-1,0 1,0 0,-25-1,25 26,0-26,-25 1,25-25,0 24,-25-24,25 0</inkml:trace>
  <inkml:trace contextRef="#ctx0" brushRef="#br0" timeOffset="54745.474">1712 11683,'49'-25,"-24"25,25-25,-1 25,1 0,-1 0</inkml:trace>
  <inkml:trace contextRef="#ctx0" brushRef="#br0" timeOffset="55025.502">1960 11757,'-50'25,"50"0,0 0,0 0,25-25,0 0,24 0,1 0,-25-25,24-25,-24 25,0-24,-25-26,0 26,0 24,-25-25,0 1,-24 24,24 0,0 0</inkml:trace>
  <inkml:trace contextRef="#ctx0" brushRef="#br0" timeOffset="55185.518">2257 11931,'0'25,"-25"24,25-24,0-25</inkml:trace>
  <inkml:trace contextRef="#ctx0" brushRef="#br0" timeOffset="56161.6156">248 12849,'0'-25,"0"-49,0 24,25-49,-25 24,25-24,-1 25,1-1,0 26,0-26,0 26,24 24,1 25,0 0,-1 0,-24 25,0 24,-25-24,0 25,-25-1,0 1,0 0,1-26,-26 1,50 0,-25 0,25-25</inkml:trace>
  <inkml:trace contextRef="#ctx0" brushRef="#br0" timeOffset="56385.638">843 12303,'-24'0,"-1"25,-25 0,25 0,1-25,24 24,0-24,49 0,-24 0</inkml:trace>
  <inkml:trace contextRef="#ctx0" brushRef="#br0" timeOffset="56489.6484">918 12402,'0'25,"0"0,0 0,0-25</inkml:trace>
  <inkml:trace contextRef="#ctx0" brushRef="#br0" timeOffset="56825.682">1042 12229,'0'49,"-25"-24,25 0,-25 0,25 0,-25-1,25 1,25-25,0-25,25 1,-26 24,26-25,-25 50,0-25,-1 24,1 1,-25 0,0 0,0 24,0-24,0 25</inkml:trace>
  <inkml:trace contextRef="#ctx0" brushRef="#br0" timeOffset="57369.7364">1538 12129,'0'75,"0"-25,-25-1,25 1,-25-1,25 1,-25-25,25 24,-24-24</inkml:trace>
  <inkml:trace contextRef="#ctx0" brushRef="#br0" timeOffset="57537.7532">1414 12378,'49'-25,"-24"25,25-25,-25 25,24 0,-24 25</inkml:trace>
  <inkml:trace contextRef="#ctx0" brushRef="#br0" timeOffset="57706.7701">1687 12700,'-25'50,"25"-1,-25-24,0-25</inkml:trace>
  <inkml:trace contextRef="#ctx0" brushRef="#br0" timeOffset="58337.8332">794 12874,'-25'24,"0"1,-24 0,24 25,-25-26,25 26,1 0,-1-26,25 1,0 0,25 25,-1-50,26 25,24-25,-24-25</inkml:trace>
  <inkml:trace contextRef="#ctx0" brushRef="#br0" timeOffset="58625.862">1042 13097,'0'0,"-25"0,-25 0,26 25,-26-1,25 1,0 0,1 25,48-25,-24-1,25 1,0 0,0-25,24 0,1 0,-25-25,0 0,-25 1,24-1,-24-25,-24 25,24 0,-25 25,0-24</inkml:trace>
  <inkml:trace contextRef="#ctx0" brushRef="#br0" timeOffset="59137.9132">1166 13444,'25'0,"-1"-25,-24 25,25-24,-25-1,25 0,0 0,-25 25,25 25,-25 25,0-50,24 24,1 26,-25 0</inkml:trace>
  <inkml:trace contextRef="#ctx0" brushRef="#br0" timeOffset="59441.9436">1339 13643,'0'74,"-24"-49,24 24,-25-24,25 0,0-75,25-24,-1 24,1-24,25 0,-25 24,-1-24,1 24,0 0,0 50,0-24,-25 48,0 26,-25 0,0-26,0-24,0 25,25 25</inkml:trace>
  <inkml:trace contextRef="#ctx0" brushRef="#br0" timeOffset="59681.9676">1637 13494,'50'0,"-25"-25,-1 0,-24 0,0 1,-24 24,-1 0,0 0,0 24,0 1,0 0,25 0,0 0,25 24,0-49,0 0,25 0,-26-25,26 1</inkml:trace>
  <inkml:trace contextRef="#ctx0" brushRef="#br0" timeOffset="59905.99">1984 13221,'25'-50,"-25"25,-25 25,1 50,24 0,-25-25,25 24,0 1,0-1,0 1,0 0,0-26,0 1,-25 25</inkml:trace>
  <inkml:trace contextRef="#ctx0" brushRef="#br0" timeOffset="60042.0036">1860 13469,'25'-25,"0"25,0 0,24-25,-24 25</inkml:trace>
  <inkml:trace contextRef="#ctx0" brushRef="#br0" timeOffset="60202.0196">2034 13593,'25'0</inkml:trace>
  <inkml:trace contextRef="#ctx0" brushRef="#br0" timeOffset="60762.0756">2158 12849,'-25'-50,"0"50,25 50,50-1,0 51,-1-1,1 25,-1-25,1 25,-50-25,0 1,-25-26,0-24,-24-1,24-24,0-25,0 0</inkml:trace>
  <inkml:trace contextRef="#ctx0" brushRef="#br0" timeOffset="60898.0892">2604 13791,'25'0,"-25"0,0 0</inkml:trace>
  <inkml:trace contextRef="#ctx0" brushRef="#br0" timeOffset="124532.452">3894 6672,'-24'0,"-1"0,-25 0,1 25,-51 0,26 25,-25-26,24 1,1 25,-1 0,26-1,24 1,0-1,50 1,0-25,24 0,26-1,24 1,0 0,0 0,1 0,-1-1,-25 1,-24 25,-25-25,-25 24,0-24,-50 25,1-1,-1-24,-24 25,24-26,0 1,1 0,24-25</inkml:trace>
  <inkml:trace contextRef="#ctx0" brushRef="#br0" timeOffset="125027.5015">4093 6821,'25'50,"-25"24,0 1,-25 24,25-25,0 1,0-26,0 1,0-25,0 24,25-49,-1-24,1-26,0 0,0 26,0-1,24 25,-24 0,0 25,0-1,-1 1,1 0,-25 0,25 0,-25-1,0 26,25-50,-25 25,25-25</inkml:trace>
  <inkml:trace contextRef="#ctx0" brushRef="#br0" timeOffset="125300.5288">4713 7342,'-25'-25,"25"25,-25 0,0 25,1 0,24 0,-25 0,25 24,25-24,-25-25,24 0,1 0,0-25,0 25</inkml:trace>
  <inkml:trace contextRef="#ctx0" brushRef="#br0" timeOffset="125572.556">4837 7491,'0'50,"0"-26,25-24,0-24,-25 24,24 0,-24 0,25 0,0 0,-25 24,25-24,0 0,-1 25,1-25,0-25,0 25,0 0,24-24</inkml:trace>
  <inkml:trace contextRef="#ctx0" brushRef="#br0" timeOffset="125827.5815">5209 7342,'25'50,"0"-50,-1 25,26-1,-25 1,24 0,-24-25,-25 50,-25-50,1 24,-1 1,-25-25,25 25,1-25</inkml:trace>
  <inkml:trace contextRef="#ctx0" brushRef="#br0" timeOffset="126196.6184">6226 7342,'-25'25,"-24"-25,-1 25,0 0,1-1,24 1,25 0,0 0,0 0,25-25,24 0,-24 24,25-24,-25 0,24 0,-24 0,25-24,-1 24</inkml:trace>
  <inkml:trace contextRef="#ctx0" brushRef="#br0" timeOffset="126515.6503">6474 7317,'-25'25,"25"0,25 0,25 0,-1-1,1 1,-1-25,-24 25,0 0,-25 0,-25-1,-24-24,24 0,-25 0,25 0,-24 0,49 0,0-24</inkml:trace>
  <inkml:trace contextRef="#ctx0" brushRef="#br0" timeOffset="127035.7023">6821 7317,'-25'0,"1"25,48 25,-24-25,25-1,-25 1,0 0,-25 25,25-26,-24 1,48-25,1 0,0-25,25 1,-25-1,24 0,-24-25,0 26,-25-1,25 0,-50 0,0 25,0 25,-24 0,49 0,-25-1,25 1,25 25,-1-25,1-25,0 0,25 0,-1 0,1-25,-25-25</inkml:trace>
  <inkml:trace contextRef="#ctx0" brushRef="#br0" timeOffset="127251.7239">7417 7069,'-25'50,"25"0,-25-1,25-24,0 25,0-1,0-24,25 0,-25 0,25-1,-25 1,24 0,-24-25</inkml:trace>
  <inkml:trace contextRef="#ctx0" brushRef="#br0" timeOffset="127387.7375">7367 7367,'25'-25,"24"25,1-25,24 1</inkml:trace>
  <inkml:trace contextRef="#ctx0" brushRef="#br0" timeOffset="127612.76">7739 7293,'-25'24,"0"-24,1 25,-1 0,25 25,49-26,-24 26,0-25,0 0,0-1,-25 1,0 0,-25 0,-25-25,25 0,1 0,-1-25</inkml:trace>
  <inkml:trace contextRef="#ctx0" brushRef="#br0" timeOffset="127931.7919">8483 6772,'0'74,"0"1,0-26,-25 26,-24-1,24 25,0-24,0-1,1 0,-1-24,0 24,25-24,0 0,0-1,0-24,25 0</inkml:trace>
  <inkml:trace contextRef="#ctx0" brushRef="#br0" timeOffset="128268.8256">8905 6821,'0'50,"-25"0,25 24,-25-24,25 24,-25 0,1-24,24 24,-25-24,0 0,25-1,-25-24,25 0,0 0,25-50</inkml:trace>
  <inkml:trace contextRef="#ctx0" brushRef="#br0" timeOffset="128412.84">8954 7441,'0'50,"0"-25,25-25,-25 0</inkml:trace>
  <inkml:trace contextRef="#ctx0" brushRef="#br0" timeOffset="128675.8663">9054 7317,'0'-24,"25"-1,-1 25,1 0,-25 0,25 49,-25-24,0 0,-25 25,25-26,0 1,0 0,25 0,-25-25,25-25,0 0</inkml:trace>
  <inkml:trace contextRef="#ctx0" brushRef="#br0" timeOffset="129075.9063">9401 7119,'-25'74,"25"-49,-25 25,25-1,-24-24,24 0,0 25,0-50,24 0,1 0,25-25,-1 0,1 0,0 25,-26 0,1 25,-25-25,0 50,0-26,-25 26,1-50,-1 25,0 0,25-25,25-25</inkml:trace>
  <inkml:trace contextRef="#ctx0" brushRef="#br0" timeOffset="129220.9208">9723 7541,'-24'24,"48"-24,1-24</inkml:trace>
  <inkml:trace contextRef="#ctx0" brushRef="#br0" timeOffset="129467.9455">10145 6945,'0'50,"-25"0,1-1,-1 26,0-26,0 1,25-1,-25 1,25-25,0 0,0-1,25-24,0 0</inkml:trace>
  <inkml:trace contextRef="#ctx0" brushRef="#br0" timeOffset="129628.9616">10170 7491,'-25'50,"50"-75,0 0,-25-25</inkml:trace>
  <inkml:trace contextRef="#ctx0" brushRef="#br0" timeOffset="129892.988">10468 6921,'-25'49,"25"1,-25-1,25 1,-25 24,25-24,0 0,-25-1,25 1,0-25,0-1,0 26,0-25,0-50</inkml:trace>
  <inkml:trace contextRef="#ctx0" brushRef="#br0" timeOffset="130068.0055">10443 7317,'25'0,"-1"0,1 0,0 25,0-25,-25 25,25 25,-25-1,-25 1</inkml:trace>
  <inkml:trace contextRef="#ctx0" brushRef="#br0" timeOffset="130228.0215">10616 7441,'25'-49,"0"24,0-25,0 26,-25-1,24 0,1 0,-25 25,0 0</inkml:trace>
  <inkml:trace contextRef="#ctx0" brushRef="#br0" timeOffset="130548.0535">10815 7466,'49'0,"-24"-25,0 25,0-24,0-1,-25-25,0 25,-25 1,25 24,-25 24,-25-24,50 25,-24 0,24 25,0-26,24 1,1 0,0 0,0 0,24-25,1 0,0-25</inkml:trace>
  <inkml:trace contextRef="#ctx0" brushRef="#br0" timeOffset="130773.076">11187 7218,'-75'0,"75"50,-24-25,48-1,-24 26,25-25,25 0,-25-1,0 1,-50 0,0 0,0-25</inkml:trace>
  <inkml:trace contextRef="#ctx0" brushRef="#br0" timeOffset="132924.2911">12129 7268,'25'0,"25"25,0-25,-1 0,1 0,24 0,-24 24,-1-24,26 0,-26 0,1 0</inkml:trace>
  <inkml:trace contextRef="#ctx0" brushRef="#br0" timeOffset="133068.3055">12874 7342,'0'50,"0"-1,0-24,24 0</inkml:trace>
  <inkml:trace contextRef="#ctx0" brushRef="#br0" timeOffset="133205.3192">12898 7293,'25'-25,"-25"0,25 0</inkml:trace>
  <inkml:trace contextRef="#ctx0" brushRef="#br0" timeOffset="133444.3431">13320 6945,'0'25,"-25"25,1-1,-26 26,25-1,0 1,25-1,-25 25,25-24,0 24,0 0,25-25,-25 1,0-26,0 1,0-25</inkml:trace>
  <inkml:trace contextRef="#ctx0" brushRef="#br0" timeOffset="133644.3631">12948 7863,'25'-50,"0"1,24-1,1 1,24 24,1-25,-1 25,1-24,-1 24,0-25</inkml:trace>
  <inkml:trace contextRef="#ctx0" brushRef="#br0" timeOffset="133916.3903">14015 6846,'24'25,"-24"25,0-1,0 26,0-26,-24 26,24-1,0-24,0 24,-25-24,25-26,0 1,25 25,-1-75</inkml:trace>
  <inkml:trace contextRef="#ctx0" brushRef="#br0" timeOffset="134060.4047">14238 7392,'-25'25,"25"-1,25-24</inkml:trace>
  <inkml:trace contextRef="#ctx0" brushRef="#br0" timeOffset="134332.4319">14287 7268,'25'-25,"0"25,0 0,-25 0,25 0,-25 50,0-1,0-24,0 0,0 24,0-24,0 0,25 0,-1-50,1 0,0 0,0-24</inkml:trace>
  <inkml:trace contextRef="#ctx0" brushRef="#br0" timeOffset="134692.4679">14635 7169,'0'-50,"0"50,-25 50,0-26,0 26,25 0,-24-26,24 1,0 0,24-25,1 25,0-50,25 25,-26-25,26 25,0-25,-1 50,-24 0,0 0,-25 0,-25-1,25 1,-25 0,-24 0,24 0,0-1,0-24,-24 25,49-25,-25 0</inkml:trace>
  <inkml:trace contextRef="#ctx0" brushRef="#br0" timeOffset="135252.5239">15230 7293,'-50'-25,"1"25,-1 25,1-25,24 0,50 49,-25-24,49 25,-24-26,25 1,-50 25,0-25,-25-1,0-24,-25 0,26 0,-1 0,0-24</inkml:trace>
  <inkml:trace contextRef="#ctx0" brushRef="#br0" timeOffset="135405.5392">15404 7491,'-25'0,"0"0</inkml:trace>
  <inkml:trace contextRef="#ctx0" brushRef="#br0" timeOffset="136156.6143">16123 7317,'0'0,"-25"25,0 0,-24 0,24-25,0 25,0-1,1 1,24 25,24-50,1 0,0 25,25-25,-26 0,26 0,-25 24,0-24,-1 25,1-25,-25 25,25-25,-25-50,25 1,-25-1,25 25,-25-24,24 24,1 0,-25 25,25 0,-25 25,25-25,0 25,0 0,-1 24</inkml:trace>
  <inkml:trace contextRef="#ctx0" brushRef="#br0" timeOffset="136404.6391">16594 7516,'50'0,"0"0,-26 0,1 0,-25-25,25 0,-50 0,0 25,1 25,24-25,-25 50,50-25,-1-1,26 1,0 0,-1 0,1-25,24 0,-24 0</inkml:trace>
  <inkml:trace contextRef="#ctx0" brushRef="#br0" timeOffset="137708.7695">17686 7094,'0'-25,"-25"75,0 0,25 24,-25-24,25-1,-24 1,24-1,-25 1,25 0,0-26,0 1,0 0,25-25,-1 0,1-25,0 0,25 1,-26-1,26 25,-25 25,-25-25,25 24,-1 1,-24 0,25 25,-25-26,25 1,-25-50,0 1,0-26,0 25,0 0,0 1,25-1,0 25,-1-25,1 25,0 0,0 0,0 0,-1 0,1 0,-25 0,0 25,-25 0,25-1,25 1,-25 0,25-25,0 0,-25 0,25 25,-25-25,24 49,-24 1,-24 0,24-1,-25 1,0-1,-25 1,26 0,-26-25,25-1,-24 1,24-50,0 25,0-24,0-1,25-25,0-24,0-26,25 1,0-25,25 25,-1 0,1 24,24 1,1 49,-26 25,1 25,-25 0,-1 24,-24 1,0 0,-24-1,24-24,0 0,-25 0,50-25,-1 0,1 0,0-25,25 25,-50 0,24 25,-24-25</inkml:trace>
  <inkml:trace contextRef="#ctx0" brushRef="#br0" timeOffset="137843.783">18678 7615,'0'50,"0"-26,-25 1,25 0,-25 0,25 0,-24-1</inkml:trace>
  <inkml:trace contextRef="#ctx0" brushRef="#br0" timeOffset="139291.9278">19174 7640,'0'-25,"0"-25,0 1,25-1,0 25,-1-24,-24 24,25 25,0 25,0 0,-25-1,0 26,0-25,25 24,-25-24,0 0,24 0,1-50,0 25,0-25,0 0,-1 1,26-1,-25 0,0 25,0 0,-25 0,24 50,-24-26,25 1,-25-25,25 0,0 0</inkml:trace>
  <inkml:trace contextRef="#ctx0" brushRef="#br0" timeOffset="139852.9839">19918 7466,'0'-25,"-25"25,25 0,-24 25,-1 0,25 0,-25 0,0-1,50 26,-25-50,25 0,0 0,-25 0,24 0,1 0,-25 0,25 0,-25-25,25 0,-25 25,25-24,-1-1,-24 25,25 0,0 0,0 0,0 25,-1-25,1 24,0 1,-25-25,25 0,0 0,-25 25,24-50,1 25,25 0</inkml:trace>
  <inkml:trace contextRef="#ctx0" brushRef="#br0" timeOffset="140981.0967">20439 7541,'-25'24,"0"1,25-25,-24 25,48 0,1-25,0 0,-25-25,25 25,0-25,24 0,-49 25,25-24,0 24,-25-25,0 50,-25-1,25 1,0 0,0 0,0-25,25 0,0 0,-1-25,-24 25,25-25,0 0,-25 25,25 0,0 0,-25 25,25 0,-25 0,24 24,-24 1,0 0,0-1,0 26,-24-51,-26 26,25 0,-25-25,1-1,-1-24,25 0,-24 0,49 0,-25-49,75 24,-1-25,1 1,24-1,26 25,-26-24,0 24,-24 0,0 0,-1-24,-24 24,-25 0,-25 0,0 25,1 0,-1 0,25 0,-25 50,50-50,0 25,-1-1,26 1,0 0,-1-25,-24 0,0 0,0 0,-1-25,-24-24,0 24,0-25,25 25,-25-24,25 24,0 25,0-25,-1 25,-24 25,25 25,-25-26,25 1,-25 0,0 0,0 24,-25-24,0 0</inkml:trace>
  <inkml:trace contextRef="#ctx0" brushRef="#br0" timeOffset="141269.1255">22076 7392,'-25'25,"-24"-1,24-24,0 25,0 0,1 0,24 24,24-24,-24-25,50 25,-25-25,0-25,24 0</inkml:trace>
  <inkml:trace contextRef="#ctx0" brushRef="#br0" timeOffset="141692.1678">22299 7417,'25'0,"-50"24,1 1,-1 0,0 0,25 0,25-1,-25-24,25 0,-1 0,1 0,-25 0,25-24,0 24,0 0,24-25,-24 25,25 0,-26 0,1 0,-25 0,25 49,-25-24,0 25,-25-25</inkml:trace>
  <inkml:trace contextRef="#ctx0" brushRef="#br0" timeOffset="143005.2991">3721 7987,'25'75,"-1"-26,-24 26,25-1,-25-24,0 24,25 0,-25 26,0-26,0 0,0-24,0 24,0-24,25 0,-25-1,0-24</inkml:trace>
  <inkml:trace contextRef="#ctx0" brushRef="#br0" timeOffset="143412.3398">3746 8657,'49'-50,"-24"25,49 25,-24-24,24-1,1 25,-1 0,-24-25,-1 50,-24 0,-50 24,1-24,-1 0,0 0,0-1,25 1,-25 0,50 0,0-25,0 25,0-25,24 0,-24 0,25-25,-26 0</inkml:trace>
  <inkml:trace contextRef="#ctx0" brushRef="#br0" timeOffset="143773.3759">4465 8136,'0'50,"25"24,-25-24,24 24,-24 0,0-24,25 0,-25 24,0-49,0 24,0-24,0 25,25-100,0 25,0-24,-1 24,26-25,0 26,-1-1,1 0,0 0,-26 0,-24 1</inkml:trace>
  <inkml:trace contextRef="#ctx0" brushRef="#br0" timeOffset="144156.4142">4688 8632,'25'50,"0"-26,-1 1,26-25,0 25,-1-25,1 0,-25-25,24 25,1-25,-25-24,0 24,-25-25,0 26,0-1,-25 25,0 0,0 0,0 25,1 24,-1-24,25 25,0-26,25 26,-1-25,1 0,25 24,-1-24,26-25,-26 25,26-50</inkml:trace>
  <inkml:trace contextRef="#ctx0" brushRef="#br0" timeOffset="144444.443">5854 8632,'-50'25,"25"0,-24-25,49 24,0 1,25 0,-1-25,1 25,0-25,25 25,-25-25,24 0,-24 24,25-24,-1-24,1-1</inkml:trace>
  <inkml:trace contextRef="#ctx0" brushRef="#br0" timeOffset="144630.4616">6375 8657,'-99'74,"49"-49,25 0,0 0,50 24,0-49,0 0,0 0,24-25</inkml:trace>
  <inkml:trace contextRef="#ctx0" brushRef="#br0" timeOffset="144876.4862">6474 8235,'0'25,"0"25,0 24,0-24,0 24,25 0,0-24,-1 0,1 24,0-24,0-1,-25 1,25-25,-25-1,0 1</inkml:trace>
  <inkml:trace contextRef="#ctx0" brushRef="#br0" timeOffset="145092.5078">6474 8607,'50'0,"-1"0,1 0,-1 25,1 0,0 0,-26 24,1-24,0 25,0-26,-25 1</inkml:trace>
  <inkml:trace contextRef="#ctx0" brushRef="#br0" timeOffset="145268.5254">6772 8706,'0'-24,"24"-26,1 25,0 0,25 1,-25 24,-1 0</inkml:trace>
  <inkml:trace contextRef="#ctx0" brushRef="#br0" timeOffset="145500.5486">6945 8657,'-24'49,"-1"-24,25 0,0 0,25 0,-1-1,1 1,0-25,25 0,-1 0,-24-25,25 1,-26-1,-24 0,25-25,-25 26,-25 24,1 24,-1 1</inkml:trace>
  <inkml:trace contextRef="#ctx0" brushRef="#br0" timeOffset="145710.5696">7144 8806,'25'0,"-1"0,1-25,25 25,-25-25,24 0,-24 25,25 0,-50 0,24 0,1 25,0 0,-25 0,0-1,25 26,0-50</inkml:trace>
  <inkml:trace contextRef="#ctx0" brushRef="#br0" timeOffset="145980.5966">8111 8285,'25'49,"-25"26,0-26,0 1,0 0,0 24,0-24,25-1,-25 1,0-1,25 1,-25-25,24-25</inkml:trace>
  <inkml:trace contextRef="#ctx0" brushRef="#br0" timeOffset="146397.6383">8012 8657,'0'-50,"50"50,-26-25,51 1,-26 24,1 24,24-24,-49 25,0 0,-25 25,0-26,0 1,-25 25,0-25,25 24,0-49,25 25,0-25,25 0,-1-25,1 0,-25 1,-1-1,1 0,-25-25,-25 26,1-1,-1 25,0-25,0 25</inkml:trace>
  <inkml:trace contextRef="#ctx0" brushRef="#br0" timeOffset="146716.6702">9079 8880,'0'-50,"0"26,0-26,24 0,-24 26,25-1,0 0,0 25,-25 0,25 25</inkml:trace>
  <inkml:trace contextRef="#ctx0" brushRef="#br0" timeOffset="147029.7015">9475 8905,'75'-25,"-50"0,-1 25,-24-49,25 24,-50 0,1 0,24 50,-25-25,0 25,0 0,25-25,0 49,25-49,0 25,0-25,24 0,1 0,24 0,-24-25,-1-24,1 24</inkml:trace>
  <inkml:trace contextRef="#ctx0" brushRef="#br0" timeOffset="147301.7287">9897 8682,'-50'24,"26"1,-1-25,0 25,25 25,0-26,0 1,50 0,-26-25,26 25,0-25,-1 0,-24-25,25 25,-25-50,-1 26,1-26,-25 0,0 1,-25 24,1 0,24 0,-25 1</inkml:trace>
  <inkml:trace contextRef="#ctx0" brushRef="#br0" timeOffset="147485.7471">10195 8855,'49'25,"-24"0,25-25,-25 25,-1-50,26 25,-25-25,0 0</inkml:trace>
  <inkml:trace contextRef="#ctx0" brushRef="#br0" timeOffset="147852.7838">10542 8781,'0'25,"-25"-1,25 26,25-25,0 0,0-25,24 0,1 0,-1 0,-24-25,25 0,-25-25,-1 26,-24-26,0 25,-24 25,-1 25,0-25,0 25,25 0,0 24,25-24,25 0,-1 0,1-25,-1 0,1 0,0-25</inkml:trace>
  <inkml:trace contextRef="#ctx0" brushRef="#br0" timeOffset="149140.9126">11757 8260,'-24'50,"24"-1,0 1,0 24,0 1,0-1,0 0,0 1,0-1,0 1,-25-26,25-24,25 25,-1-50,-24-25</inkml:trace>
  <inkml:trace contextRef="#ctx0" brushRef="#br0" timeOffset="149308.9294">11981 8806,'-25'24,"25"-24,0-24,25-1</inkml:trace>
  <inkml:trace contextRef="#ctx0" brushRef="#br0" timeOffset="149556.9542">12204 8632,'0'50,"-25"-26,25 26,-50 0,26-26,-1 26,25-25,-25 0,25-1,25-24,0 0,-1-49,1 24,0-25,0-24</inkml:trace>
  <inkml:trace contextRef="#ctx0" brushRef="#br0" timeOffset="149900.9886">12278 8582,'25'-99,"0"74,-25 50,0 0,0 25,-25 24,25-24,0-1,-25 1,25-25,0-1,0 1,25-25,0 0,0-25,0 1,24-1,-24 25,0 25,-25-1,0 1,0 0,-25 0,0 0,0-1,1-24,24 0,0-49</inkml:trace>
  <inkml:trace contextRef="#ctx0" brushRef="#br0" timeOffset="150078.0063">12626 8880,'0'74,"-25"-49,50-74,-1-1</inkml:trace>
  <inkml:trace contextRef="#ctx0" brushRef="#br0" timeOffset="150454.0439">12824 8458,'50'-24,"-50"-1,24 50,-24-1,0 26,-24 24,-1-24,0 24,0-24,0 0,1-1,24-24,24 0,1-25,0-25,0 0,24-24,1 24,-25 25,24 0,-49 25,25-1,-25 1,-25 0,1 25,48-100,-24 0,25 1</inkml:trace>
  <inkml:trace contextRef="#ctx0" brushRef="#br0" timeOffset="150678.0663">13196 8508,'25'-50,"0"50,-25 25,0 25,-25-25,25 49,-25-24,25-1,-25 1,25-25,0 24,0-24,25 0,-25-25,25-25</inkml:trace>
  <inkml:trace contextRef="#ctx0" brushRef="#br0" timeOffset="151069.1054">13246 8830,'25'0,"-25"0,24 25,1-25,0 0,0 0,0 0,-1 0,1 0,25 0,-25 0,-25-25,24 25,-24-24,25 48,-25 1,25 25,-25-1,0 1,25 0,-25-1,0 1,0 0,-25-26,25 26,-25-25,0-25,1 25,-1-25,-25 0,25-25,25 0,-24 0,24 0</inkml:trace>
  <inkml:trace contextRef="#ctx0" brushRef="#br0" timeOffset="151686.1671">13593 8855,'0'25,"0"25,0-26,-25 1,25 0,-25-25</inkml:trace>
  <inkml:trace contextRef="#ctx0" brushRef="#br0" timeOffset="151853.1838">13717 8632,'25'-25,"0"25,-25 0,0 50</inkml:trace>
  <inkml:trace contextRef="#ctx0" brushRef="#br0" timeOffset="152173.2158">13841 8979,'50'0,"-50"-25,24 1,1-1,0-25,-25 25,-25 25,25 0,-25 0,1 0,-1 25,0 0,25 0,0 24,0-24,25 0,0-25,24 25,1-25,-1-25,1 25</inkml:trace>
  <inkml:trace contextRef="#ctx0" brushRef="#br0" timeOffset="152405.239">14163 8731,'-24'0,"-1"0,0 25,25 0,25 24,0 1,-1 0,1-26,0 1,-25 25,-25-25,0-25,1 25,-26-25,0 0,26 24</inkml:trace>
  <inkml:trace contextRef="#ctx0" brushRef="#br0" timeOffset="153101.3086">13469 9178,'50'0,"-26"-25,26 25,0 0,-1 0,-24 25,0-25,-75 0,25 25,-24-25,-26 0,26 0,24 0,0 0,25 24,25 1,25-25,-1 25,-24 0,0-25,-25 49,-25-49,0 25,-24 0</inkml:trace>
  <inkml:trace contextRef="#ctx0" brushRef="#br0" timeOffset="156101.6086">14784 8632,'24'0,"26"0,0 0,-1 0,50 0,-24-25,24 25,-25 0,26 0,-26 0,1 0,-26 25,-24-25</inkml:trace>
  <inkml:trace contextRef="#ctx0" brushRef="#br0" timeOffset="156389.6374">14957 8781,'25'0,"25"0,-1 0,26 0,-1 0,0 0,26 0,-26 0,1 0</inkml:trace>
  <inkml:trace contextRef="#ctx0" brushRef="#br0" timeOffset="157044.7029">16024 8756,'0'74,"0"-49,0 25,-25-25,25-1</inkml:trace>
  <inkml:trace contextRef="#ctx0" brushRef="#br0" timeOffset="157261.7246">16098 8434,'0'-25,"25"0,-25 50,0 24,0-24</inkml:trace>
  <inkml:trace contextRef="#ctx0" brushRef="#br0" timeOffset="157556.7541">16272 8930,'25'-50,"-1"25,1-24,0 24,-25 25,25 25,-25-25,25 0,0-25,-1 25,1 0</inkml:trace>
  <inkml:trace contextRef="#ctx0" brushRef="#br0" timeOffset="157925.791">16545 8930,'25'99,"-25"-49,0 24,0-24,0 24,-25-24,25-1,0-24,0 0,0-75,0 1,25-26,-25 1,24-25,-24 24,25-24,0 24,-25 1,25 24,0 26,-1 24,1 0,0 0,-25 24,25 26,-25-25,0 24,0 1,-25-25,0 24,0-24,25 0,-24 0</inkml:trace>
  <inkml:trace contextRef="#ctx0" brushRef="#br0" timeOffset="158812.8797">16942 8979,'-25'0,"25"0,0-49,0 24,0-25,0 25,25 1,-1-1,-24 0,25 0,0 25,0 0,0 0,-1 0,-24 0,25 0,0 50,-50-25,25-1,-25 1,25 0,-24 0,48-25,-24 0,25 0,0-25,0 0,-25 25,25-25,-1 1,-24 24,25-25,-25 74,0 1,0-25,0 0,25-25,0 0,-25-25,25 25,-1-25,-24 0,25-24,0 24,0-25,0 25,-25 25,0 0</inkml:trace>
  <inkml:trace contextRef="#ctx0" brushRef="#br0" timeOffset="159093.9078">17438 8830,'24'25,"-24"-25,25 0,0 0,0 0,0-25,0 25,-1-24,-24-1,25 0,-50 0,1 25,-1 0,0 25,0-25,0 25,25 24,25-24,0 0,0 0,24 0,1-25,24 24,-24-24</inkml:trace>
  <inkml:trace contextRef="#ctx0" brushRef="#br0" timeOffset="160038.0022">18529 8186,'0'49,"25"26,-25-1,0 0,-25 1,25-1,-25 1,25-26,-25 26,25-26,0 1,0-25,25-25,0 0</inkml:trace>
  <inkml:trace contextRef="#ctx0" brushRef="#br0" timeOffset="160209.0193">18728 8830,'0'50,"0"-25,0-25</inkml:trace>
  <inkml:trace contextRef="#ctx0" brushRef="#br0" timeOffset="160382.0366">18777 8682,'-25'-50,"25"0,-24 26,48 24</inkml:trace>
  <inkml:trace contextRef="#ctx0" brushRef="#br0" timeOffset="160799.0783">19000 8706,'-24'50,"-1"0,0-26,0 1,0 0,1 0,24 0,0-1,0-24,24-24,1-1,0 0,0 0,0-24,-25 49,0 24,0 1,-25 25,0-25,0 24,0 1,1 0,24-1,-25-24,25 25,0-26,25 1,-1-50,1 25,25-49,-25-1,24 1,1-26,-1 1</inkml:trace>
  <inkml:trace contextRef="#ctx0" brushRef="#br0" timeOffset="160980.0964">19273 8781,'0'49,"-25"-24,25 25,-24-25,24-1,-25 26,50-25,-25-25,24-25,1 0</inkml:trace>
  <inkml:trace contextRef="#ctx0" brushRef="#br0" timeOffset="161154.1138">19348 8830,'0'-49,"24"24,-24 0</inkml:trace>
  <inkml:trace contextRef="#ctx0" brushRef="#br0" timeOffset="161373.1357">19496 8731,'0'50,"0"-25,-24-1,-1 1,25 0,-25 25,25-26,25-24,0 25,-1-50,1 25,0-24,0-26,0 25,0-24,24-26,-49 26,25 24,-25 0,0-25,0 1,25 49</inkml:trace>
  <inkml:trace contextRef="#ctx0" brushRef="#br0" timeOffset="161549.1533">19794 8930,'0'49,"25"-49,0-25,-25 1,25-26,-1 0</inkml:trace>
  <inkml:trace contextRef="#ctx0" brushRef="#br0" timeOffset="161766.175">20067 8508,'25'-50,"0"50,-25 25,0 0,-25 25,25-1,0 1,0-1,0 1,0 0,0-26,25 1,-25 25,0-25</inkml:trace>
  <inkml:trace contextRef="#ctx0" brushRef="#br0" timeOffset="162230.2214">20067 8781,'25'0,"0"0,-1 25,26-25,-25 24,0-24,-1 25,1-25,0 25,0-25,0 0,-25 0,24-25,-24-24,0 24,25 0,-25 50,25-25,0 49,0-24,-1 25,26 24,-50-24,25 24,0-24,-25 0,24-1,-48 1,-1-25,0-25,-25 0,1 0,-26-25,26 0,-26 0,26-24,24-1</inkml:trace>
  <inkml:trace contextRef="#ctx0" brushRef="#br0" timeOffset="162400.2384">20762 8930,'49'0,"-49"0,-25 0</inkml:trace>
  <inkml:trace contextRef="#ctx0" brushRef="#br0" timeOffset="219790.9769">3373 10393,'25'-99,"0"25,0-26,0 1,24 0,-24 24,25-24,-26 25,1-1,0 1,25 24,-25 1,-1 49,-24 0,25 0,0 49,0 1,0 24,-1 1,1 24,0-25,25 26,-26-26,26 25,-25-24,0-26,-1 26,1-50,-25 24</inkml:trace>
  <inkml:trace contextRef="#ctx0" brushRef="#br0" timeOffset="220015.9994">3721 10096,'0'0,"25"0,24 0,1 0,-1 0,1 0,24 0,1-25,-26 0</inkml:trace>
  <inkml:trace contextRef="#ctx0" brushRef="#br0" timeOffset="220255.0233">4316 9475,'0'75,"0"-1,25 1,-25-1,49 0,-24 26,-25-26,25 1,0-1,0 0,-1-24,-24-25,25 0,-25-25</inkml:trace>
  <inkml:trace contextRef="#ctx0" brushRef="#br0" timeOffset="220514.0492">4638 9575,'25'24,"-25"26,0 24,25 1,-25-1,0 1,25-1,-25 1,0-26,25 26,-25-26,24-24,1 25,0-50,25 0</inkml:trace>
  <inkml:trace contextRef="#ctx0" brushRef="#br0" timeOffset="221144.1122">5085 10021,'-99'75,"74"-51,0 1,25 0,0 25,0-26,0-24,25 25,0 0,24-25,-24-25,0 0,25 1,-26-1,1-25,0 25,-50 50,25 25,0-25,0-1,25-24,0 0,0 0,-1 0,1-24,0 24,0-25,0 25,-25 0,24 0,-24 25,25 24,0-24,-25-25,25 25,24-25,-24 25,0-25,0 0,-25-25,25 25,-25-25,0-25,0 26,0-1,0 0,-25 0</inkml:trace>
  <inkml:trace contextRef="#ctx0" brushRef="#br0" timeOffset="222464.2442">6573 9575,'0'-25,"0"74,-25 26,1-1,24 25,-25-24,0-1,0 1,25-1,-25-24,1-1,24-24,24-25,-24 0,50-49,-25-1,24 0,1 1,0-1,-1 25,1 25,-1 0,-24 25,0 0,0 0,-50 24,25 1,-25 0,0-26,1 26,24-25,-25-25,50-50,24 1</inkml:trace>
  <inkml:trace contextRef="#ctx0" brushRef="#br0" timeOffset="222655.2633">7094 10220,'25'24,"-25"1,25-25,-25 0,25-25,-25 25,24-24,1 24,-25-25,25 0</inkml:trace>
  <inkml:trace contextRef="#ctx0" brushRef="#br0" timeOffset="222999.2977">7317 10220,'0'0,"25"0,-25 0,25-25,-25 25,25-25,0 0,-25 25,24 0,1 0,0 25,0 0,0 24,-1 1,1 0,0-1,0 26,-25-1,0 0,-25 1,0-26,-24 1,-1-25,0 24,-24-49,24 25,-24-25,49-25,-24 25,24-24,0-26,25 25</inkml:trace>
  <inkml:trace contextRef="#ctx0" brushRef="#br0" timeOffset="223407.3385">8682 9451,'-50'24,"0"1,1 25,24-1,-25 26,1-1,24 1,0 24,25 0,0 0,0-24,25-26,-25 1,25 0,-25-1,25-49</inkml:trace>
  <inkml:trace contextRef="#ctx0" brushRef="#br0" timeOffset="223597.3575">8310 10096,'24'-75,"26"25,-25 26,74 24,-49 0,-26 24</inkml:trace>
  <inkml:trace contextRef="#ctx0" brushRef="#br0" timeOffset="223904.3882">8706 10244,'50'-74,"-25"24,0-24,-1-1,26 1,-25 0,0 24,-1 0,1 26,-25-1,25 25,0 49,0-24,-25 25,25-1,-1 26,26-26,-25 1,0 25,-1-26,1 1,0-1,0 1,0-25,-25 0</inkml:trace>
  <inkml:trace contextRef="#ctx0" brushRef="#br0" timeOffset="224086.4064">9054 10096,'25'-50,"-1"0</inkml:trace>
  <inkml:trace contextRef="#ctx0" brushRef="#br0" timeOffset="224280.4258">9376 9971,'0'25,"0"25,0 0,25-1,25-24,-26 25,26-26,-50 1,25 0,-25 25,-25-50,25 24,-25-24,0 0,1 25</inkml:trace>
  <inkml:trace contextRef="#ctx0" brushRef="#br0" timeOffset="224461.4439">9897 10368,'0'25,"0"0,-25 25,0-50</inkml:trace>
  <inkml:trace contextRef="#ctx0" brushRef="#br0" timeOffset="225584.5562">10344 10021,'0'0,"-25"50,25-25,-25 24,25-24,0 0,25 24,0-49,-25 25,24-25,1 0,25-25,-25 1,-1 24,1 0,0 0,-25 0,25 24,0-24,-25 0,24-24,1-1,-25 0,25 0,0-49,0 24,-1-24,-24 24,25-24,-25 49,25 25,-25 49,0 1,0 0,0-1,0 1,0 0,0-1,0-24,25 0,-25 0,25-25,-25 0,24-50,1 25,0 25,0-25,-25 50,25-25,-1 0,1 0,0 0,0 0,0 0,-1 0,1 0,0-25,0 25,0 25,0-25,-25 50,-25-25,0 24,25-24,25 0,0-25,-1 0,1-25,0 0,25-24,-26-1</inkml:trace>
  <inkml:trace contextRef="#ctx0" brushRef="#br0" timeOffset="225911.5889">11485 9971,'24'-49,"-48"98,-1-24,25 25,-25 0,25-26,0 1,0 0,25 0,0 0,-1-50,1 25,25-25,-25 25,24 0,-24 0,0 0,0 25,-1-25,-24 25,25-1,-25 1,25-25,0 0,24 0,-24 0</inkml:trace>
  <inkml:trace contextRef="#ctx0" brushRef="#br0" timeOffset="226167.6145">12452 10071,'-50'25,"26"-25,-26 24,25-24,0 25,1 0,24 0,24 24,1-49,25 25,-25-25,49-25,-24 1</inkml:trace>
  <inkml:trace contextRef="#ctx0" brushRef="#br0" timeOffset="226391.6369">12700 10096,'0'0,"-25"24,0-24,1 25,-1 0,25 25,0-26,25 1,-1-25,-24 0,25 0,25-25,-25 1,-1-1</inkml:trace>
  <inkml:trace contextRef="#ctx0" brushRef="#br0" timeOffset="226616.6594">12824 10170,'0'25,"0"24,0-24,0 0,25 0,0 0,-1-1,1-24,0 0,25 0,-26-24,1-26</inkml:trace>
  <inkml:trace contextRef="#ctx0" brushRef="#br0" timeOffset="226812.679">13221 9847,'-25'25,"25"25,-25-25,25 24,0 1,-25 0,50-26,-25 26,25-25,-25 24,50-49,-25 25,74-50,-50 1</inkml:trace>
  <inkml:trace contextRef="#ctx0" brushRef="#br0" timeOffset="227087.7065">13593 10046,'-25'-50,"0"50,1-25,-26 50,25-25,0 25,1 0,-1 0,25 0,0-1,25 26,-1-25,1 0,25-25,-1 24,1-24,0-24,-1-1,-24-25,0 1,0-1,-25 0,-25-24,0 24,0 1,-24-1,24 0,0 1,-25-1</inkml:trace>
  <inkml:trace contextRef="#ctx0" brushRef="#br0" timeOffset="228159.8137">15007 9327,'25'49,"-25"1,24 24,-24 1,0-1,0 0,0 26,0-26,-24 0,24 1,-25-25,0-1,25 1,-25-25,0-1,25 1</inkml:trace>
  <inkml:trace contextRef="#ctx0" brushRef="#br0" timeOffset="228583.8561">14982 9327,'-25'49,"0"-24,-24 0,-1 0,25 24,1-24,-1 0,50 0,-1-1,26-24,0 0,-1-24,26-1,-26 25,1-50,-25 25,-1 1,-24-1,0 0,-24 0,-1 25,-25-25,25 25,1 0</inkml:trace>
  <inkml:trace contextRef="#ctx0" brushRef="#br0" timeOffset="229031.9009">15801 9947,'-75'24,"50"1,-24 0,24 0,0 0,25 0,0-1,25 1,0-25,0 25,24-25,1 0,-1-25,-24-24,25-1,-1-25,-24 1,0 0,-25-1,0 1,0-1,-25 26,0 24,1 0,-1 25,25 0,-25 25</inkml:trace>
  <inkml:trace contextRef="#ctx0" brushRef="#br0" timeOffset="230280.0257">16272 10120,'25'0,"-1"-24,-24-26,0 25,0-25,-24 26,24-26,-25 25,0 25,0 0,25 0,-25 0,25 25,0 25,0-26,0 1,0 0,25 25,0-25,0-1,0 26,24-50,-24 25,0 0,0-25,24-25,-24 25,-25-25,25 0,0 0,-25 1,0-26,0 25,25 50,-1-25,-24 0,25 0,0 25,0-25,0 0,-1 0,26 25,-50-25,25 24,0-24,-1 0,1 0,0 0,0 0,0 0,-1-24,1 24,0 0,0-25,0 25,-1 0,1-25,-25 25,25-25,-25 25,0 0,-25 0,25 25,-25 0,1-25,24 49,0-24,24 0,-24-25,25 25,0-25,0 25,0-25,-1 0,-24 0,0 0,25-25,0 0,-25 0,25 25,0 0,-1 0,1 0,0 25,25-25,-26 25,1 0,-25-25,25 24,0-24,0 0,0 0,-1-24,1 24</inkml:trace>
  <inkml:trace contextRef="#ctx0" brushRef="#br0" timeOffset="230608.0585">17711 10046,'-25'0,"0"25,0-25,0 25,25 24,0-24,25 0,0 0,0-1,24 1,1-25,-25 0,24 0,-24-25,0 1,0-26,0 0,-25 1,-25-26,25 26,-50-26,25 26,-24-1,24 25,-25-24,26 49,-1-25</inkml:trace>
  <inkml:trace contextRef="#ctx0" brushRef="#br0" timeOffset="230936.0913">18678 9897,'25'25,"-25"0,25 24,-25 1,24 0,1-1,0 1,-25-1,25 1,-25-25,25 0,-25-1</inkml:trace>
  <inkml:trace contextRef="#ctx0" brushRef="#br0" timeOffset="231127.1104">18604 10145,'24'-25,"26"25,0 0,24-24,-24 24,24 0,-24 0,24 0,-24 0</inkml:trace>
  <inkml:trace contextRef="#ctx0" brushRef="#br0" timeOffset="234472.4449">19596 10344,'0'-25,"25"0,-1-25,1 26,25-26,-25 0,-1 1,1 24,0 25,0 0,-25 50,0-26,0 26,0-25,0 0,25-1,-25 1,24 0,1-25,0 0,0 0,0 0,-1-25,26 0,-25 25,0-24,-1 24,1 24,-25-24,25 0,0 25,-25-25,49 0,-24-25,25 25,-1 0,1-24,-25 24,0 0,-50 24,0-24,25 25,-25 0,25-25,-25 50,50-26,0 1,0-25,0 0,-1-25,1 25,0-24,-25-26,25 25,-25-24,0 24,0 0,25 75</inkml:trace>
  <inkml:trace contextRef="#ctx0" brushRef="#br0" timeOffset="234896.4873">20712 10418,'0'-25,"25"0,-25 1,0-26,0 25,0-24,25 73,-1-24,26 25,-25 0,24-25,1 0,-25 0,0-25,-1 25,1-25,-25 1,-25-1,25 25,-49 0,24 0,25 25,-25-1,25 26,25-25,0-25,0 25,24-1,-24 1,25-25</inkml:trace>
  <inkml:trace contextRef="#ctx0" brushRef="#br0" timeOffset="235152.5129">21654 10120,'-24'25,"-1"0,0 0,0 0,25-1,25 26,0-25,0-25,-1 25,26-25,0-25,-1 25</inkml:trace>
  <inkml:trace contextRef="#ctx0" brushRef="#br0" timeOffset="235455.5432">21977 10195,'-25'0,"0"25,1-25,-1 24,25 26,25 0,-1-50,1 24,0 1,0-25,0-25,-1 25,1-24,0-1,-25-25,25 25,-50 1,25-1,0 25</inkml:trace>
  <inkml:trace contextRef="#ctx0" brushRef="#br0" timeOffset="236095.6072">22175 10344,'25'-25,"0"0,-25 25,25-25,-25 0,25 25,-1 0,-24 0,25 25,0-25,-25 0,25 0,0 25,-1-25,-24 0,25 0,0 0,-25 25,0 49,-25-49,0 25,25-1,-24-24,24 25,0-1,0-24,0 0,0 24,24-98,1-1,-25 1,25-1,0-24,0-1,-1 26,1-26,0 1,25 24,-26 25,26 1,-25 24,0 0,0 24,-1 1,1 25,-25-25,-25 24,25-24,-24 0,-26 0,25-1,0-24,25 25</inkml:trace>
  <inkml:trace contextRef="#ctx0" brushRef="#br0" timeOffset="236287.6264">22994 10344,'25'0,"-50"0,0 0</inkml:trace>
  <inkml:trace contextRef="#ctx0" brushRef="#br0" timeOffset="237655.7632">4465 11410,'-25'0,"0"25,0 0,1 0,-1-1,0 26,25-25,0 24,25-24,-25 0,49 0,-24 0,25-25,-1-25,1 25,0-25,-26 0,1 0,-25 25,0 25,25 25,0-25,24-25,1 24,0-24</inkml:trace>
  <inkml:trace contextRef="#ctx0" brushRef="#br0" timeOffset="238168.8145">5333 11609,'-25'-25,"0"25,-24 0,24 25,-25-1,1 1,-1 0,50 25,-25-26,25 1,0 0,25 0,0-25,0 0,0 0,24-25,-24 0,0 0,-25 1,0-1,25-25,-25 75,24 25,-24-1,25 1,0-1,0 26,0-1,-25 1,24-26,-24 26,0-26,-24 1,-1 0,-25-26,1 1,-26-25,26 0,-1 0,0-25,26 1,-1-1,25-25,25-24</inkml:trace>
  <inkml:trace contextRef="#ctx0" brushRef="#br0" timeOffset="238575.8552">5606 11683,'25'-25,"-50"0,0 25,25 0,-25 25,0 0,1 0,24 0,-25-1,50 1,-25 0,24-25,26 0,-25-25,24 0,1 25,-25-24,24 24,-24 0,-25 0,25 24,-25 1,0-25</inkml:trace>
  <inkml:trace contextRef="#ctx0" brushRef="#br0" timeOffset="238943.892">5953 11509,'0'25,"-25"25,25-25,0-1,0 1,0 0,25-25,0 0,-25-25,25 25,0-25,-1 25,-24 0,25 0,-25 25,25 0,-25-25,25 0,0 0,-1 0</inkml:trace>
  <inkml:trace contextRef="#ctx0" brushRef="#br0" timeOffset="239184.9161">6300 11584,'-24'-25,"24"0,-25 25,0 0,25 0,25 50,0-1,-1-24,1 0,0 25,0-26,-50 26,25-50,-25 25,0-25,-24-25,49 0,-25-24</inkml:trace>
  <inkml:trace contextRef="#ctx0" brushRef="#br0" timeOffset="239391.9368">6573 11237,'25'49,"0"-24,-25 25,0-1,0 1,0 24,0-24,0 24,0-24,0-1,0 1,25 0</inkml:trace>
  <inkml:trace contextRef="#ctx0" brushRef="#br0" timeOffset="239595.9572">6623 11609,'-25'-50,"25"25,25 0,0 1,-1-1,26 25,-25 0,24 0</inkml:trace>
  <inkml:trace contextRef="#ctx0" brushRef="#br0" timeOffset="239863.984">7218 11807,'0'-50,"0"26,0-26,-25 25,25 0,0-24,0 24,25-25,-25 50</inkml:trace>
  <inkml:trace contextRef="#ctx0" brushRef="#br0" timeOffset="240071.0047">7392 11658,'0'25,"25"0,-25 24,24-73,-24-1</inkml:trace>
  <inkml:trace contextRef="#ctx0" brushRef="#br0" timeOffset="240281.0257">7466 11534,'25'50,"0"-25,-25-1,25 1,-25 0,24-25,-24 25,25-25,-25 0,25-25,-25 0,50-24,-26 24,1 0</inkml:trace>
  <inkml:trace contextRef="#ctx0" brushRef="#br0" timeOffset="240490.0466">7789 11584,'0'25,"-25"24,25-24,25 0,-1-25,1 0,0-25</inkml:trace>
  <inkml:trace contextRef="#ctx0" brushRef="#br0" timeOffset="240705.0681">8012 11237,'0'-25,"-25"25,0 49,25-24,0 25,-25-1,25 1,25 0,-25-1,0 1,25-25,0 24,0-24,0 0,24-25</inkml:trace>
  <inkml:trace contextRef="#ctx0" brushRef="#br0" timeOffset="240922.0898">8161 11460,'-25'0,"50"49,0-24,-1 25,26-25,0 24,-50-24,24 0,-48 0,-1-25,0 0,0 0,0-25</inkml:trace>
  <inkml:trace contextRef="#ctx0" brushRef="#br0" timeOffset="241122.1098">8508 11658,'25'0,"0"25,-1-25,-24 25,0-25</inkml:trace>
  <inkml:trace contextRef="#ctx0" brushRef="#br0" timeOffset="244200.4176">1463 8806,'50'-25,"-25"0,24 0,1 0,25-49,-26 0,50-1,-24-24,49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4-03T07:57:57.983"/>
    </inkml:context>
    <inkml:brush xml:id="br0">
      <inkml:brushProperty name="width" value="0.05292" units="cm"/>
      <inkml:brushProperty name="height" value="0.05292" units="cm"/>
      <inkml:brushProperty name="color" value="#8066A0"/>
    </inkml:brush>
    <inkml:brush xml:id="br1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18876 13072,'-24'25,"24"0,-25-1,50-24,-1-24,-24-1,25 25,-25 0,0 25</inkml:trace>
  <inkml:trace contextRef="#ctx0" brushRef="#br0" timeOffset="11841.184">2456 4068,'24'-25,"-24"0,-24 25,-1 0,0 0,0 0,0 25,25 0,-24 0,-1 0,25-1,0 1,25 0,-25 0,24-25,1 0,0-25,25 25,-26-25,1 0,0 1,-25-1,25 0,-50 0,25 0,-25 1,0 24,1 0,-1 24,0-24,0 25,0 0,1 25,24-26,0 1,24 0,-24 0,25-25,0 25,0-25,24-25,-24 0,0 25,0-25,0-24,-25 24,0 0,-25 0,0 25,0 0,0 0,-24 25,24 0,0 0,0-1,25 26,25-50,-25 25,50-25,-25-25,24 25,1-25,-25 25,-1-49,1 24,-25 0,-25 0,1 25,-1 0</inkml:trace>
  <inkml:trace contextRef="#ctx0" brushRef="#br0" timeOffset="14505.4504">3200 4539,'25'-25,"-50"-24,25 24,0-25,0 26,0-1,0 0,0 0,0-24,-25 24,25-25,0 25,0-24,0 24,0-25,0 26,0-26,0 0,0 26,0-1,25 0,-25-25,25 26,-1-1,1 0,0 25,25-25,-26 25,26 0,-25 0,24 25,-24-25,0 25,-25 24,25-24,-25 25,-25 24,0 1,0-1,-24-24,24 24,0-24,0-1,25 1,0-1,25-24,-25 0,25 0,0 0,24-1,-24 1,25-25,-1 0,1 0</inkml:trace>
  <inkml:trace contextRef="#ctx0" brushRef="#br0" timeOffset="14905.4904">4043 4266,'-25'0,"25"0,-24 0,-26 25,25-25,0 25,1 25,-1-26,25 1,0 0,0 0,25 0,-1-25,26 0,-25 0,24-25,-24 25,0-25,0 0,-25 0,0-24,0 24,-25 25,0 0,0 0,1-25,-1 50</inkml:trace>
  <inkml:trace contextRef="#ctx0" brushRef="#br0" timeOffset="15330.5329">4812 3770,'-25'0,"0"0,-24 0,-1 25,-24 0,24 25,-24 24,-1-24,26 24,24 0,-25-24,50 24,0 1,0-26,25 1,0 0,0-1,24 1,1-25,24-25,-24 0,24 0,1-25</inkml:trace>
  <inkml:trace contextRef="#ctx0" brushRef="#br0" timeOffset="15746.5745">5259 3820,'0'-25,"-25"25,0 0,-25 25,1 0,-1 24,1 1,-1 24,-24 1,49-1,-25-24,50 24,0-24,0-1,25-24,0 25,24-25,1-1,0-24,-1 0,1 0,-1-24,-24 24,0-50,0 25,-25-24</inkml:trace>
  <inkml:trace contextRef="#ctx0" brushRef="#br0" timeOffset="15881.588">4911 4291,'25'-25,"0"25,25-24,-1 24</inkml:trace>
  <inkml:trace contextRef="#ctx0" brushRef="#br0" timeOffset="16529.6528">5978 4093,'25'0,"24"0,-24 0,25 0,-25 0,-1 0,1 0,-25 0</inkml:trace>
  <inkml:trace contextRef="#ctx0" brushRef="#br0" timeOffset="16688.6687">5953 4242,'25'0,"0"0,24-25,1 25,0 0,-26 0</inkml:trace>
  <inkml:trace contextRef="#ctx0" brushRef="#br0" timeOffset="26265.6263">6796 4539,'0'-49,"0"-1,0 25,0-24,0-1,0 0,0 1,0-26,0 51,25-26,-25 25,25 0,-25-24,25 74,0 24,0 1,-25-1,24 1,1-25,0 24,0 1,0 0,-1-26,-24 26,25-25,0 0,0-1,0 1,-25-25,24 0,-24 0,25-25,-25 1,25-26,-25 0,25-24,-25 24,25-24,-25 24,0 1,0 24,0 0,24 0</inkml:trace>
  <inkml:trace contextRef="#ctx0" brushRef="#br0" timeOffset="26729.6727">7565 4589,'0'0,"0"-25,0 0,0-24,0-1,0 0,0-24,-24 0,24 24,0-24,0 24,0 0,0 26,24-1,-24 0,25 0,0 25,25 0,-26 25,1 0,0 24,0-24,-25 0,0 25,-25-26,-25 1,26 25,-26-25,25 24,-24-24,49-25,-25 25</inkml:trace>
  <inkml:trace contextRef="#ctx0" brushRef="#br0" timeOffset="27522.752">6400 5135,'49'0,"1"-25,-1 0,51 0,-1 0,25-24,25-1,0 1,-1 24,26-25,-25 25,-25 0,-25 1,-25 24,-24 0,-25 0,-25-25</inkml:trace>
  <inkml:trace contextRef="#ctx0" brushRef="#br0" timeOffset="28138.8136">6945 5283,'75'-49,"-50"24,-25 25,0-25,-25 25,-25 25,1 0,-1 24,-25 1,26 0,-1 24,25-24,-24-1,49 1,0-1,0 1,25-25,24 0,1-1,-1-24,26 25,-1-50,26 25,-26-24,0-1,-24-25,0 25</inkml:trace>
  <inkml:trace contextRef="#ctx0" brushRef="#br0" timeOffset="28481.8479">7615 5259,'-25'0,"0"24,1-24,-51 25,26 25,-1-1,25 1,-24 0,24-26,25 26,-25-25,50 24,-25-24,25 0,24 0,-24 0,25-25,-1 24,1-24,-1 0,-24-24,25 24,-25-25</inkml:trace>
  <inkml:trace contextRef="#ctx0" brushRef="#br0" timeOffset="28665.8663">7342 5556,'25'0,"0"-25,0 25,24-24,1 24,-1-25</inkml:trace>
  <inkml:trace contextRef="#ctx0" brushRef="#br0" timeOffset="28841.8839">7615 5283,'25'0,"24"0,-24-24,0 24</inkml:trace>
  <inkml:trace contextRef="#ctx0" brushRef="#br0" timeOffset="32906.2903">8235 4390,'0'25,"25"-25,0 25,0-25,-1 25,1 0,25-1,-25-24,-1 25,1-25,0 25,0 0,0-25,-1 25,1-25</inkml:trace>
  <inkml:trace contextRef="#ctx0" brushRef="#br0" timeOffset="33113.311">8434 4589,'0'-50,"24"25,1 1,0-1,0-25,0 25,-1-24</inkml:trace>
  <inkml:trace contextRef="#ctx0" brushRef="#br0" timeOffset="33329.3326">8830 4068,'0'74,"0"-24,0 0,0-1,0 1,0-1,0 1,0-25,0 0,25 24,0-49,0 0</inkml:trace>
  <inkml:trace contextRef="#ctx0" brushRef="#br0" timeOffset="33729.3726">9203 4217,'-50'25,"25"-1,-24 1,24 25,0-25,0 24,25-24,0 0,0 24,25-24,25 0,-26 0,26-25,0 0,-1 0,1-25,-25 25,24-25,-24 0,0-24,-25 24,0 0,-25-24,0 49,25-25,-25 25,25-25,25 0</inkml:trace>
  <inkml:trace contextRef="#ctx0" brushRef="#br0" timeOffset="34057.4054">9550 4242,'-25'49,"-25"-24,26 25,-26-26,25 1,0 0,25 25,25-50,0 24,25-24,-1 0,1 0,-1 0,1-24,0-1,-26 0,-24 0,25 0,-50-24,25 24,-24 25,-1-25,0 0,0 25,25-49</inkml:trace>
  <inkml:trace contextRef="#ctx0" brushRef="#br0" timeOffset="34377.4374">9947 4068,'-25'25,"-25"0,25-1,1 1,24-25,0 25,0 0,24-25,1 0,0 0,25 0,-26 0,-24-25,25 0,-25-24,0 24,-25 25</inkml:trace>
  <inkml:trace contextRef="#ctx0" brushRef="#br0" timeOffset="34569.4566">10120 4217,'-49'74,"24"-24,-25-1,25-24,1 25,-1-25,25-1,0 1</inkml:trace>
  <inkml:trace contextRef="#ctx0" brushRef="#br0" timeOffset="34850.4847">10096 4490,'-25'24,"0"1,25 0,25 0,0-25,-1 0,26 0,-25 0,0 0,-1-25,1 25,-50-50,25 50,-24-24,-1 24</inkml:trace>
  <inkml:trace contextRef="#ctx0" brushRef="#br0" timeOffset="46202.6198">11187 4142,'-50'0,"50"0,-25 0,25 0,0-24,25-1,0-25,0 25,25 1,-1-1,1 0,-1 25,1 0,0 0,-50 25,24 0,-48-1,-1 26,0 0,0 24,-24 0,24-24,-25 24,25-49,1 25,24-25,0-1,24 26,1-50,25 0,-1-25,1 0,24 1,-24-26</inkml:trace>
  <inkml:trace contextRef="#ctx0" brushRef="#br0" timeOffset="46538.6534">11807 4142,'-50'25,"26"0,-26 0,25 24,-24-24,49 25,-25-25,50 24,-25-24,24 0,1-25,25 25,-25-25,24 0,1-25,-1 0,1 0,0 0,-50 1,24-26,-48 25,-1 0,0 25,25-24,-25 24,0 0</inkml:trace>
  <inkml:trace contextRef="#ctx0" brushRef="#br0" timeOffset="46746.6742">12129 4167,'25'50,"-25"-25,0 24,0-24,0 25,-25-26,25 1,25 0,-25-25,25 0</inkml:trace>
  <inkml:trace contextRef="#ctx0" brushRef="#br0" timeOffset="47091.7087">12452 4142,'-25'25,"0"0,1 25,-1-26,0 26,25-25,-25 24,50-24,0 0,24-25,1 0,0-25,-1 0,-24 1,0-1,0 0,-25 0,-25 0,0 25,0 0,-24 0,-1 0</inkml:trace>
  <inkml:trace contextRef="#ctx0" brushRef="#br0" timeOffset="47466.7462">13196 4167,'25'0,"25"0,-26 0,26 0,-25 0,0 0,-1 25,-24-25</inkml:trace>
  <inkml:trace contextRef="#ctx0" brushRef="#br0" timeOffset="47594.759">13146 4316,'25'0,"25"0,-25 0,49 0,-24 0</inkml:trace>
  <inkml:trace contextRef="#ctx0" brushRef="#br0" timeOffset="51818.1813">12477 4217,'-25'49,"25"1,0 0,0-1,0 1,0-25,0-1,0 1,0-50,0 1,0-26,0-24,0 24,0-24,0 24,0 25,-25 100,25-26,0 1,0-1,0 1,0-25,0 24,0-98,0-1,0 1,0-1,0-24,0 24,0 0,25 100,-25 0,-25-1,25 1,0-1,0-24,0 25,0-25,0-75,0 0,0 1,25-26,-25 26,0-26,0 51,0 73,0 26,0-26,0 1,0 24,0-24,0-25,0-1,0-48,0-1,0-25,0 1,0-26,0 26,25-26,-25 26,0 98,0 26,0-1,0-24,0 24,0-49,0 24,0-98,0-26,0 26,0-26,0 1,25 124,-25 24,0-24,0 24,0 0,-25 1,25-26,25 1,-25 0</inkml:trace>
  <inkml:trace contextRef="#ctx0" brushRef="#br0" timeOffset="55107.5102">13692 3994,'25'0,"-25"0,50-25,-26 25,26-25,0 25,-26 0,1 0,0 0,-50 25,0 0,-24-1,-1 1,1 25,-1-25,25-1,0 1,25 0,25 0,0 0,25-1,-1-24,-24 25,25 0,-50 0,24 24,-48-24,-1 0,-25 0,25 0,-24-1,24 1,0-25,50 0</inkml:trace>
  <inkml:trace contextRef="#ctx0" brushRef="#br0" timeOffset="55434.5429">14139 4242,'-50'0,"25"24,0 1,1 0,24-25,0 50,24-26,26-24,0 0,-1 0,1 0,-1-24,-24 24,25-25,-50 0,0 0,0 0,-25 1,0 24,-24-25,24 25,0 0</inkml:trace>
  <inkml:trace contextRef="#ctx0" brushRef="#br0" timeOffset="56066.6061">13469 4986,'0'-25,"25"25,24-25,51-24,-1-26,50 1,-1-1,1 1,25 24,-25 1,0-1,-25 25,-25 0,-25 25,-24-24,-25 24</inkml:trace>
  <inkml:trace contextRef="#ctx0" brushRef="#br0" timeOffset="60715.0709">13593 5283,'0'0,"25"50,-50 0,25-1,0 26,-25-26,25 1,0-25,0 24,0-24,25 25,0-50,0-25</inkml:trace>
  <inkml:trace contextRef="#ctx0" brushRef="#br0" timeOffset="61123.1117">14064 5383,'-49'24,"24"1,-25 0,1 25,24-26,0 26,25-25,0 24,0-24,0 0,25 0,24 0,-24-25,25 24,-1-48,1 24,0-25,-26-25,1 25,0-24,-25 24,0 0,-25-24,0 49,1-25,24 25,-25 0,50-25,-1 0</inkml:trace>
  <inkml:trace contextRef="#ctx0" brushRef="#br0" timeOffset="61443.1437">14412 5432,'-25'25,"0"0,-25 0,1 24,-1-24,25 25,0-26,25 1,0 0,25 0,0-25,25 25,-1-25,1-25,0 25,-1-50,1 25,-1-24,-49 24,25-25,-25 26,-25-1,1 0,-26 0,25 0,-24 25,24 0,-25 0</inkml:trace>
  <inkml:trace contextRef="#ctx0" brushRef="#br0" timeOffset="62619.2613">15106 4366,'25'24,"0"1,-1 25,1-25,0-1,25 1,-26 0,1 0,0-25,0 25,-25-25,25 24</inkml:trace>
  <inkml:trace contextRef="#ctx0" brushRef="#br0" timeOffset="62795.2789">15180 4564,'25'-25,"0"0,0-24,-25-1,49 25,-24-24,0 24</inkml:trace>
  <inkml:trace contextRef="#ctx0" brushRef="#br0" timeOffset="63003.2997">15503 4142,'25'0,"0"25,-25 25,0-1,0-24,0 25,0-1,0 1,0-25,0 0,0-1,0 26,24-50</inkml:trace>
  <inkml:trace contextRef="#ctx0" brushRef="#br0" timeOffset="63419.3413">15925 4291,'-25'25,"0"-25,-25 25,1 24,24-24,0 0,0 0,25 24,25-24,-25 0,50 0,-25-25,24 0,1 0,-25-25,24 0,-24 0,-25-24,25 24,-50-25,25 50,-25-24,0-1,1 25,-1-25,25 0,49 25,-24-25</inkml:trace>
  <inkml:trace contextRef="#ctx0" brushRef="#br0" timeOffset="63699.3693">16049 4266,'24'25,"-24"0,-24 0,-1 24,0-24,0 0,0 0,1 0,24 24,24-49,1 0,25 0,-25 0,24-25,-24 1,0-1,0 0,-25-25,0 26,0-1,0-25,24 25,26-24</inkml:trace>
  <inkml:trace contextRef="#ctx0" brushRef="#br0" timeOffset="63867.3861">16346 4217,'-25'25,"1"-1,-1 1,0 0,25 0,0-25,50 0,-26 0,26-25</inkml:trace>
  <inkml:trace contextRef="#ctx0" brushRef="#br0" timeOffset="64091.4085">16570 4167,'24'25,"-48"0,-1 0,0 24,0 1,0-1,1 1,-1-25,0 24,0-24,25 0,25-25,0 0</inkml:trace>
  <inkml:trace contextRef="#ctx0" brushRef="#br0" timeOffset="64322.4316">16545 4539,'0'25,"0"0,25-25,24 0,-24 0,0 0,0-25,-25 25,0-25,0 0,-25 1</inkml:trace>
  <inkml:trace contextRef="#ctx0" brushRef="#br0" timeOffset="64690.4684">17239 4192,'50'0,"-1"0,-24 0,25 0,-25 0,-1 0,1 25</inkml:trace>
  <inkml:trace contextRef="#ctx0" brushRef="#br0" timeOffset="64834.4828">17214 4341,'50'25,"-25"-25,24 0,1 24,0-24</inkml:trace>
  <inkml:trace contextRef="#ctx0" brushRef="#br0" timeOffset="74291.4284">17760 3994,'25'-25,"0"0,24 25,-24-25,25 25,-1-25,-24 25,0 0,0 25,-50 0,0 0,0 0,-24-1,-1 26,1-25,24 0,0-1,25 1,25 0,0 0,24 0,-24-25,25 49,-1-24,-24 0,0 0,-25-1,-25 1,0 25,0-25,-24 24,-1-24,1 0,24-25,0 25,0-25,50-25,0 0</inkml:trace>
  <inkml:trace contextRef="#ctx0" brushRef="#br0" timeOffset="74715.4708">18355 4093,'-49'25,"-1"-1,1 26,-1-25,25 24,0-24,25 0,0 0,25 24,0-49,0 25,24-25,1 0,0 0,-1-25,1 25,-25-24,-1-1,-24-25,0 25,-24 1,-1 24,0-25,0 0,0 0,50-24,0 24,0 0,24 0,26 0</inkml:trace>
  <inkml:trace contextRef="#ctx0" brushRef="#br0" timeOffset="74987.498">18752 3944,'-24'25,"-1"0,0-1,0 1,0 0,1 0,48 0,1-50,0 25,0-25,0 25,-1-25,-24 0,0 1,0-1</inkml:trace>
  <inkml:trace contextRef="#ctx0" brushRef="#br0" timeOffset="75188.5181">18926 3994,'-25'49,"0"1,1-1,-1 1,-25 0,25-1,1 1,-1-25,0 24,25-24,25 0,0-25,-1-25</inkml:trace>
  <inkml:trace contextRef="#ctx0" brushRef="#br0" timeOffset="75451.5444">18901 4366,'-49'49,"24"-24,25 0,25-25,-1 0,1 0,0-25,25 0,-50 25,24-25,-24 1,-24 24,-1 24</inkml:trace>
  <inkml:trace contextRef="#ctx0" brushRef="#br0" timeOffset="81259.1251">10492 6796,'-24'0,"-1"0,25 0,0-24,25-1,-1 0,26-25,0 26,-1-1,26 0,-1 25,-24 0,-26 25,1 0,-25 24,0 1,-25-1,-24 1,24 0,0-1,-24 1,24 0,25-1,0-24,25 0,24-25,1 0,-1-25,51 0,-26 0,0-24,26-1,-26 1,-24 24</inkml:trace>
  <inkml:trace contextRef="#ctx0" brushRef="#br0" timeOffset="81492.1484">11361 6846,'-25'0,"-25"25,1 0,-1 0,0-1,25 1,1 0,24 25,24-50,26 0,0 0,-1 0,1-25,0 0,-26 0,1 25,0-25,-25 1,0-26</inkml:trace>
  <inkml:trace contextRef="#ctx0" brushRef="#br0" timeOffset="81627.1619">11534 6821,'25'50,"-25"-25,25 0,-25 24,0-24,25 0,-25 0,0-25</inkml:trace>
  <inkml:trace contextRef="#ctx0" brushRef="#br0" timeOffset="81963.1955">11807 6722,'50'-25,"-26"0,26 25,-25-24,0 24,-25 24,0 1,0 25,-50-25,25 24,-24 1,24-25,-25 24,50-24,-25 0,50 0,0 0,25-1,-1-24,26 0,-26 0,1 25,-1-25,-24 0</inkml:trace>
  <inkml:trace contextRef="#ctx0" brushRef="#br0" timeOffset="82643.2635">12725 6672,'49'0,"-24"0,0 25,0-25,0 0,-25 0</inkml:trace>
  <inkml:trace contextRef="#ctx0" brushRef="#br0" timeOffset="82771.2763">12774 6772,'75'0,"-26"0,1 0,0 0,-1 24</inkml:trace>
  <inkml:trace contextRef="#ctx0" brushRef="#br0" timeOffset="84875.4867">13717 6226,'0'50,"0"-26,0 26,-25 0,25-26,0 1,25 25,0-25,0-25,-1-25</inkml:trace>
  <inkml:trace contextRef="#ctx0" brushRef="#br0" timeOffset="85171.5163">14114 6251,'-50'25,"25"-1,-24 1,24 25,0-25,25-1,0 1,50-25,-25 0,24-25,1 1,-1-1,1 0,0-25,-1 1,-24 24,-25 0,0 0,-25 50</inkml:trace>
  <inkml:trace contextRef="#ctx0" brushRef="#br0" timeOffset="85468.546">13494 6970,'25'-25,"24"1,26-26,-1-25,25 26,25-26,0 26,0-26,-25 51,1-1,-51 0,-24 50</inkml:trace>
  <inkml:trace contextRef="#ctx0" brushRef="#br0" timeOffset="85819.5811">13866 6970,'-25'75,"25"-26,0-24,-25 0,25 24,0-24,25 0,0-50,0 25,-1-25,26-24,0-1</inkml:trace>
  <inkml:trace contextRef="#ctx0" brushRef="#br0" timeOffset="86116.6108">14163 6921,'-24'24,"-26"1,0 25,26-25,-26 24,50-24,-25 0,50 24,25-49,-26 0,26 0,0-24,-1-1,-24 0,0-25,0 26,-25 24,0-50,24 25,1 0</inkml:trace>
  <inkml:trace contextRef="#ctx0" brushRef="#br0" timeOffset="86379.6371">14337 6896,'0'49,"-25"1,0 0,1-26,24 26,-25-25,50 24,-25-49,24 25,26 0,0-25,-25-25,24 0,1 1,-25-1,-1-25,-24 25,-24 1,24-1,-50 0,25 25,0-25,25 0,-24 25</inkml:trace>
  <inkml:trace contextRef="#ctx0" brushRef="#br0" timeOffset="86716.6708">14982 6325,'25'25,"0"-25,-1 25,1 0,0-1,0 1,0-25,-1 25,1 0</inkml:trace>
  <inkml:trace contextRef="#ctx0" brushRef="#br0" timeOffset="86867.6859">15081 6548,'0'-24,"25"-1,25 0,-26 0,1-24,25-1</inkml:trace>
  <inkml:trace contextRef="#ctx0" brushRef="#br0" timeOffset="87059.7051">15503 6226,'-25'74,"0"-24,25 0,-24-1,24-24,24 0,1 0,0-25,25 0</inkml:trace>
  <inkml:trace contextRef="#ctx0" brushRef="#br0" timeOffset="87411.7403">15801 6300,'-75'50,"50"-25,1 0,-1-1,0 1,50 25,0-50,-1 25,26-25,0 0,-26 0,26-25,-25 0,0 0,-1 0,-24-24,-24 49,-1-25,25 25,-25-25,25 0,25 1,0-1,-1 25,26-25,-25 25</inkml:trace>
  <inkml:trace contextRef="#ctx0" brushRef="#br0" timeOffset="87636.7628">16049 6276,'-25'24,"0"26,0-25,0 0,25 24,25-24,0-25,0 25,24-25,1-25,-25 25,0-25,-1 25,1-25,-25-24,25 24,-25 0,0 0,25 1</inkml:trace>
  <inkml:trace contextRef="#ctx0" brushRef="#br0" timeOffset="87819.7811">16421 6102,'-25'25,"0"0,0-1,25 1,-25 0,25 0,25-25,0 0,0 0,25 0</inkml:trace>
  <inkml:trace contextRef="#ctx0" brushRef="#br0" timeOffset="88011.8003">16669 6127,'-25'25,"0"24,0-24,-24 25,-1-1,1 1,24-1,0 1,0-25,25 0,25-25,0-25</inkml:trace>
  <inkml:trace contextRef="#ctx0" brushRef="#br0" timeOffset="88235.8227">16545 6474,'-25'25,"50"0,0-1,-1-24,1-24,0 24,25-25,-50 0,24 25,-24-25,0 0</inkml:trace>
  <inkml:trace contextRef="#ctx0" brushRef="#br0" timeOffset="88507.8499">17413 6300,'74'-24,"-24"24,-25 24,0-24</inkml:trace>
  <inkml:trace contextRef="#ctx0" brushRef="#br0" timeOffset="88627.8619">17314 6350,'49'25,"-24"-25,0 25</inkml:trace>
  <inkml:trace contextRef="#ctx0" brushRef="#br0" timeOffset="89171.9163">18182 5978,'0'50,"-25"-1,0 1,25-1,-25 1,1 0,24-1,24-24,-24 0,25 0,0-25,25 0,-1-25</inkml:trace>
  <inkml:trace contextRef="#ctx0" brushRef="#br0" timeOffset="89523.9515">18604 6077,'-25'0,"-25"25,25 0,-24 0,-1-1,25 1,25 25,0-25,0-1,50 1,-25 0,24-25,26 0,-26 0,26-25,-26 0,-24 1,0-26,0 0,-25 26,-25-1,0 0,0 0,1 0,-26 1,50-1,25 0</inkml:trace>
  <inkml:trace contextRef="#ctx0" brushRef="#br0" timeOffset="89835.9827">19124 6028,'-24'24,"24"-24,24 25,1-25,0 0,0 0,24-25,-49 25,25-24,-25-1,-25 0,25 0,-24-24,48 24</inkml:trace>
  <inkml:trace contextRef="#ctx0" brushRef="#br0" timeOffset="90036.0027">19447 5879,'-75'99,"26"-25,-1-24,1 0,-1-1,0-24,26 25,24-26,0 1,49-25</inkml:trace>
  <inkml:trace contextRef="#ctx0" brushRef="#br0" timeOffset="90300.0291">19447 6226,'-50'25,"25"0,1-25,48 49,-24-49,50 0,-25 0,24-25,-24 25,0-24,-25-1,-25 25,0 0</inkml:trace>
  <inkml:trace contextRef="#ctx0" brushRef="#br0" timeOffset="123653.3641">2729 8260,'24'-25,"26"-24,0-1,24 0,25-24,25-25,25 24,-25 1,25-25,0 49,-50 0,0 1</inkml:trace>
  <inkml:trace contextRef="#ctx0" brushRef="#br0" timeOffset="124068.4056">3448 7764,'-25'25,"25"49,-25-24,0 49,1-25,-1 26,0-1,25-25,-25 1,0-26,25-24</inkml:trace>
  <inkml:trace contextRef="#ctx0" brushRef="#br0" timeOffset="124540.4528">3746 7640,'0'99,"0"-25,0 1,-25 24,0 0,0-24,0-1,0 1,25-26,-24-24,48-50,-24-24,50-1,-25 0,25 1,-26 49,26 0,-25 0,0 25,-1-1,-24 1,0 0,0 25,0-26,-24 26,48-50,1-25</inkml:trace>
  <inkml:trace contextRef="#ctx0" brushRef="#br0" timeOffset="124668.4656">4093 8285,'0'25,"0"24,0-24,-25-50</inkml:trace>
  <inkml:trace contextRef="#ctx0" brushRef="#br0" timeOffset="124932.492">4118 8086,'0'0,"24"0,1 0,-25 25,25 0,-25 0,25 0,-25-1,25 26,-25-25,0 24,24-24,-48 0,24 0,-25 0,0-1,25-24</inkml:trace>
  <inkml:trace contextRef="#ctx0" brushRef="#br0" timeOffset="125268.5256">4887 8062,'-50'49,"0"-24,25 0,1 0,-1-1,25 26,25-25,-1 24,1-24,-25 0,0 25,-25-26,1 1,-1-25,0 0,0 0,25-25,-25-24</inkml:trace>
  <inkml:trace contextRef="#ctx0" brushRef="#br0" timeOffset="125669.5657">5011 7863,'24'99,"1"-24,-50-1,25 25,-24-24,-1-26,25 1,-25-25,50 24,-25-73,25-26,-1 0,26 1,-25 24,24 0,-24 25,0 0,-25 50,0-25,-25-1,25 1,-25 0,50 0,0-25,0-25,0 0</inkml:trace>
  <inkml:trace contextRef="#ctx0" brushRef="#br0" timeOffset="126044.6032">5407 8210,'0'25,"-24"0,-1 25,25-26,0 1,0-25,25 0,-1 0,1-25,0 25,0-24,-25-1,25 50,-25-1,0 26,0-25,24-25,-24 25,25-25,0 0,0 0,0 0,-1 0,1 0,0 0,0-25,24 25</inkml:trace>
  <inkml:trace contextRef="#ctx0" brushRef="#br0" timeOffset="126277.6265">5829 8285,'25'25,"0"-1,-25-24,25 25,-1 0,1 0,-25 0,25-1,-50 1,0-25,1 25,24-25,-25 0</inkml:trace>
  <inkml:trace contextRef="#ctx0" brushRef="#br0" timeOffset="126564.6552">6548 7739,'25'50,"-25"24,0-24,0 24,-25-24,25 24,-24 1,24-1,0 0,-25-24,25 0,0-1,0-24,0 0,0-25</inkml:trace>
  <inkml:trace contextRef="#ctx0" brushRef="#br0" timeOffset="126725.6713">6474 8235,'25'-74,"0"24,-1-24,1 24,0-24,0 24</inkml:trace>
  <inkml:trace contextRef="#ctx0" brushRef="#br0" timeOffset="127133.7121">6648 7813,'49'-24,"-24"24,0 24,-25 26,0 24,0 1,0-1,-25 1,25-26,0 1,0 0,0-26,25 1,0-50,-1 25,1-24,25-1,-25 0,0 50,-1-25,-24 0,25 49,-25-24,25-25,0 0,0 0,-1-25,1 25,0 0,-25 0,0 25,25 0,-25-25,25-25</inkml:trace>
  <inkml:trace contextRef="#ctx0" brushRef="#br0" timeOffset="127380.7368">7342 7888,'0'25,"0"24,0 1,0 0,0 24,25-24,-25 24,0-24,25-1,-25 1,25-25,-25-1,0-24</inkml:trace>
  <inkml:trace contextRef="#ctx0" brushRef="#br0" timeOffset="127525.7513">7367 8186,'50'-25,"-1"0,26 0,-1 0,-24 25,24-24</inkml:trace>
  <inkml:trace contextRef="#ctx0" brushRef="#br0" timeOffset="129260.9248">8384 7590,'25'75,"-25"-26,0 26,-25-1,25 25,-25-24,25-1,0 1,-25-1,25 0,0-24,0-25,0 24,0-49</inkml:trace>
  <inkml:trace contextRef="#ctx0" brushRef="#br0" timeOffset="129453.9441">8310 8136,'0'-25,"24"25,1-25,25 25,-25 0,24-24,1 24,-1 0</inkml:trace>
  <inkml:trace contextRef="#ctx0" brushRef="#br0" timeOffset="130021.0008">8657 7714,'0'124,"0"-49,0 24,0-25,0 1,0-26,25 1,-25-25,24 0,-24-1,25-24,-25 0,25-24,-25 24,25 0,-25 24,25-24,-1 25,1-25,0 0,0 0,24 0,-24-25,0 1,25-1,-25-25,-25 1,24-1,-24 25,-24-24,24 49,-25 24,0 1,25 0,-25 25,25-1,0-24,0 0,25 0,0-1,24 1,-24 0</inkml:trace>
  <inkml:trace contextRef="#ctx0" brushRef="#br0" timeOffset="130709.0696">9525 8334,'25'-74,"0"49,-1 25,-24 0,25 0,0 50,-25-25,25-25,0 0,-25 0,24 0,1-25,-25 25,25 0,-25 0,25 25,0-25,-25 0,24 0,1 0,25 0,-25-25,24 25,-24-25,0 0,0 0,0 25,-50 0,0 25,0 0,25-25,-25 25,25 0,25-1,0 1,0-25,0 0,-1-25,1 25,0-24,0-1,0 0,-25 0,0 0,0 1,0 48</inkml:trace>
  <inkml:trace contextRef="#ctx0" brushRef="#br0" timeOffset="131022.1009">10244 8384,'25'25,"-25"-50,25-25,-25 26,25-26,-25 25,25 50,-25 0,24 24,1-24,0-25,0 25,0-25,-1-25,1 25,0-25,0 1,0-1,-25 0</inkml:trace>
  <inkml:trace contextRef="#ctx0" brushRef="#br0" timeOffset="131486.1473">10592 8161,'0'0,"-25"25,0-1,25 26,0-25,0 0,25-1,0 1,-1-25,1 25,0-25,25 0,-26 0,26-25,-25 0,-25 1,25-1,-25 0,0-25,0 26,24 48,1 1,0 25,0 24,0 1,24-26,-49 26,25-1,-50-24,25-1,-49 1,24-1,-50-24,1 0,24-25,-24 0,0 0,24-50,0 26</inkml:trace>
  <inkml:trace contextRef="#ctx0" brushRef="#br0" timeOffset="132918.2905">11906 8186,'-49'0,"24"24,-25 1,25 25,1-25,-1 24,25-24,0 0,25 0,-1-1,1-24,0 0,0 0,24-24,-24-26,0 0,-25 1,0-1,0 25,-25 1,25 24,-25 0,25 49,25 1,-25-1,25 1,0 24,24 1,-24-26,-25 26,0-26,0 1,-25-25,1 24,-26-24,0-25,-24 0,24 0,-24 0,49-25,-24 1,24-1,25 0,0 0,25-24,24-1,1 25,24-24,1 24,-1-25,0 25,1-24,-26 24,1-25,0 26,-25-26,-1 25,1-24,-50 24,1 0,-1 25,0 0,0 0,0 25,25 0,0-1,0 26,0-25,25 0,0 24,0-24,24 0,-24-25,25 25,-25-25,-1 0,-24 0,0-50,0 25,-24-24,48 24,-24 0,25-25,0 26,25 24,-26 0,26 0,-25 0</inkml:trace>
  <inkml:trace contextRef="#ctx0" brushRef="#br0" timeOffset="133518.3505">12526 8186,'25'-50,"-25"50,25 0,0 0,0 25,-1 0,1-1,0 26,-25-25,0 24,25-24,-25 25,0-25,0-1,25 1,-25 0</inkml:trace>
  <inkml:trace contextRef="#ctx0" brushRef="#br0" timeOffset="134037.4024">12898 8434,'50'-25,"-25"0,-25-25,0 26,0-1,-25-25,0 50,25-25,-25 25,1 25,-1-25,25 50,0-25,25-1,-1 1,1 0,0 0,0 0,24-1,-24-24,25 0,-25 0,-25-24,24 24,1-50,-25 25,0 0,0-24,25 24,0 0,0 0,0 1,-1 24,1 0,-25 49,-25-24,25 0,-24 0,24-1,-25 1,50 0,-1 0,1-25,0 0,0-25,24 0,-24-24</inkml:trace>
  <inkml:trace contextRef="#ctx0" brushRef="#br0" timeOffset="134253.424">13568 7888,'25'-25,"-25"75,0-26,25 26,-25 0,0-1,25 1,-25 0,24-1,-24 1,25-1,-25-24</inkml:trace>
  <inkml:trace contextRef="#ctx0" brushRef="#br0" timeOffset="134622.4609">13593 8310,'25'-25,"0"25,-1 0,26-25,0 25,-1 0,1-25,-1 25,-24 0,0-25,-50 25,0 0,-24 25,24 0,0 0,0-25,25 49,25-24,0-25,0 25,24-25,1 0,0-25,-1 0</inkml:trace>
  <inkml:trace contextRef="#ctx0" brushRef="#br0" timeOffset="134941.4928">14064 8210,'-25'25,"1"0,24 0,24 0,-24-1,50 1,-25 0,24 0,-24-25,25 0,-1 0,-24-25,0 0,-25-24,25 24,-50-50,25 26,-25-1,-24 1,24 24,-25 25,25 0,1 25,-26-1,50 1,0 25</inkml:trace>
  <inkml:trace contextRef="#ctx0" brushRef="#br0" timeOffset="135269.5256">14883 8012,'0'-25,"-25"50,0 25,25-1,-25 26,50-1,-25 0,0 1,25-1,0-24,0 24,-25-24,24-1,-24 26,0-50,0 24,0-24</inkml:trace>
  <inkml:trace contextRef="#ctx0" brushRef="#br0" timeOffset="135461.5448">14709 8632,'0'-74,"25"24,-25 0,25 1,0-1,-1 25,26 1,0 24,-1 0</inkml:trace>
  <inkml:trace contextRef="#ctx0" brushRef="#br0" timeOffset="135821.5808">15131 8434,'0'-25,"0"0,0 0,0 0,0-24,0 24,0 0,25-24,-1 49,1 0</inkml:trace>
  <inkml:trace contextRef="#ctx0" brushRef="#br0" timeOffset="136085.6072">15329 8334,'-25'25,"1"0,-1 0,0-25,50 49,0-49,24-24,-24 24,25-25,-25-25,-1 25,-24 1,25-26,-25 25,0 0,-25 25,1 0</inkml:trace>
  <inkml:trace contextRef="#ctx0" brushRef="#br0" timeOffset="136429.6416">15553 8359,'49'-25,"-24"1,0 24,0 0,-25 24,-25 1,50-25,-1 0,1-25,0 25,0 0,0 0,-25 0,24 0,1 25,0-25,-25 25,25-25,24 0</inkml:trace>
  <inkml:trace contextRef="#ctx0" brushRef="#br0" timeOffset="136837.6824">16421 8508,'25'0,"-1"-25,-24 0,0-24,25-1,-25-49,0 25,25-26,0 1,0 25,-1 24,1 0,25 1,-1 49,-24 0,0 0,0 25,-25 24,-25 1,0-25,0 24,-24-24,-1 25,25-25,25-25,0 49</inkml:trace>
  <inkml:trace contextRef="#ctx0" brushRef="#br0" timeOffset="137229.7216">16818 8384,'0'-50,"0"1,0-26,24 1,1 0,-25-1,25 1,0-1,0 26,24 24,-24 25,0 0,0 25,-1 24,1 1,-25-1,-25 1,25 0,-49-1,24-24,0 0,0 0,1 0,48-50</inkml:trace>
  <inkml:trace contextRef="#ctx0" brushRef="#br0" timeOffset="137389.7376">17338 7863,'0'0,"-24"25,-1-25,25 25</inkml:trace>
  <inkml:trace contextRef="#ctx0" brushRef="#br0" timeOffset="137605.7592">17289 8260,'0'50,"25"-26,-25 1,0 0,-25 0,0-25,0 0,0 0,1 25,-1-25</inkml:trace>
  <inkml:trace contextRef="#ctx0" brushRef="#br0" timeOffset="138261.8248">18604 7689,'-25'0,"0"0,0 50,-25 0,1-1,24 1,-25 24,26 1,-1-1,25 1,-25-1,25-24,0-1,25 1,-25-1,0-24,0 0</inkml:trace>
  <inkml:trace contextRef="#ctx0" brushRef="#br0" timeOffset="138413.84">18182 8235,'49'-49,"26"24,-26 0,1 0,0 25</inkml:trace>
  <inkml:trace contextRef="#ctx0" brushRef="#br0" timeOffset="138757.8744">18554 8359,'50'-49,"-26"-1,1 0,0 1,0-26,0 1,-1 24,1 1,0 24,0 25,0 25,-25-1,0 1,24 25,-24 24,25-24,-25 0,25 24,0-24,0-1,-25-24,24 25,-24-26,0 1</inkml:trace>
  <inkml:trace contextRef="#ctx0" brushRef="#br0" timeOffset="138933.892">18777 8310,'0'-25,"25"0,0 0,24 25,1-25,24 25,1 0,-1 0</inkml:trace>
  <inkml:trace contextRef="#ctx0" brushRef="#br0" timeOffset="139125.9112">19174 8235,'-50'25,"26"-25,-1 0,25 50,0-26,49 1,-24 0,0 0,-25 0,-25-1,25-24,-49 0,24 25</inkml:trace>
  <inkml:trace contextRef="#ctx0" brushRef="#br0" timeOffset="140269.0255">19695 7789,'0'99,"0"-50,25 26,-25-1,0-24,0 24,25-24,-25-25,0 0,24-1,1-24,-25-24,25-1,0-25,0 1,-1 24,26 25,-25-25,0 50,-25-25,24 49,-24 1,0-25,0 0,0-1,25-48</inkml:trace>
  <inkml:trace contextRef="#ctx0" brushRef="#br0" timeOffset="140415.0401">20216 8285,'-25'25,"25"-1,25 1,0-25</inkml:trace>
  <inkml:trace contextRef="#ctx0" brushRef="#br0" timeOffset="140678.0664">20414 8161,'-49'0,"24"0,25 49,25-24,-1 25,1-25,0-1,0 1,0 0,-50 0,25 0,-25-25,0 0,0 24,25-24</inkml:trace>
  <inkml:trace contextRef="#ctx0" brushRef="#br0" timeOffset="141094.108">21258 8111,'-50'25,"-24"0,24 0,0-1,1 1,24 0,25 0,25 24,24-24,-24-25,25 0,-1 0,1-25,0 1,-1-26,-24 0,25 1,-26-1,-24-24,0 24,0 25,-24 0,24 25,-25 25</inkml:trace>
  <inkml:trace contextRef="#ctx0" brushRef="#br0" timeOffset="141422.1408">21630 8310,'49'-25,"-49"0,25 0,0-24,-25 24,-25 25,0-25,0 25,1 25,-1 0,0-1,25 1,-25 0,50 25,-25-26,25 1,0-25,24 25,1-25,0-25</inkml:trace>
  <inkml:trace contextRef="#ctx0" brushRef="#br0" timeOffset="141757.1743">21977 8210,'0'0,"-50"25,50-25,-24 25,-1 0,25 24,25-24,-1 0,1 25,0-26,0-24,0 25,-1-25,1 25,-25-50,25 0,0 1,-25-1,0 0,25 0,-25-24,24 24,1 25,-25 0</inkml:trace>
  <inkml:trace contextRef="#ctx0" brushRef="#br0" timeOffset="141990.1976">22448 8310,'0'0,"-25"0,1 24,-1 1,0-25,25 25,0 25,0-50,25 24,0-24,-1 0,26 0,-25-24</inkml:trace>
  <inkml:trace contextRef="#ctx0" brushRef="#br0" timeOffset="142470.2456">22721 8210,'-25'0,"25"50,0-25,0 0,25-1,0 26,-25-25,25 0,-25 24,-25-24,25-25,-25 0,0 0,0 0,1 0,48-25,1 0,25 1,0-1,-1-25,1 25,-25 1,-1 24,1 0,-50 0,1 24,-1 1,25 0,-25 0,50 24,0-49,24 25,1-25,-25-25</inkml:trace>
  <inkml:trace contextRef="#ctx0" brushRef="#br0" timeOffset="142766.2752">23217 8334,'-25'25,"1"25,24-25,24 24,1-49,0 25,25 0,-26-25,26-25,-25 0,0 0,-1-24,1-1,-25 1,-25-26,1 1,-1-1,-25 26,25-1,-24 25,24-24</inkml:trace>
  <inkml:trace contextRef="#ctx0" brushRef="#br0" timeOffset="144149.4135">3101 8954,'24'100,"-24"-26,25 1,-25-1,0 25,25-24,-25-1,25 0,-25-24,25 0,-1-26,26-24,-25-24</inkml:trace>
  <inkml:trace contextRef="#ctx0" brushRef="#br0" timeOffset="144510.4496">3621 9153,'-49'0,"24"25,0 24,-24 1,24 0,25-1,0 26,25-26,-1 1,26-25,0-1,-1 1,1-25,24 0,-24-25,24-24,-24 24,-25-25,-25-24,0 24,-25 26,0-26,-24 25,-1 25,25-25,-24 25,24-24,25 24</inkml:trace>
  <inkml:trace contextRef="#ctx0" brushRef="#br0" timeOffset="144814.48">4217 9054,'-25'25,"0"-1,0-24,25 25,0 0,25 0,0-25,0 0,0-25,-1 25,1 0,-25-25,0 0,0 1</inkml:trace>
  <inkml:trace contextRef="#ctx0" brushRef="#br0" timeOffset="145005.4991">4539 9079,'0'49,"-25"1,25 24,-49 1,24-1,-25 0,26-24,-1 24,25-49,0 25,0-50,25 0</inkml:trace>
  <inkml:trace contextRef="#ctx0" brushRef="#br0" timeOffset="145237.5223">4490 9550,'-50'25,"50"24,25-49,0 25,24-25,1-25,-25 25,24-25,-24 25,-50-24,0 24,-24 0</inkml:trace>
  <inkml:trace contextRef="#ctx0" brushRef="#br0" timeOffset="147389.7375">5482 9079,'0'0,"0"49,25 1,-25-1,0 26,0-1,-25-24,25-1,0 1,0 0,-25-26,25 1,0-50,0-24,25 24,0-25,-1 26,1-1,25 25,-25 0,-1 25,1-1,-25 1,0 0,-25 0,25 0,-24 24,-1-24</inkml:trace>
  <inkml:trace contextRef="#ctx0" brushRef="#br0" timeOffset="147701.7687">5755 9723,'74'-74,"-24"49,-25-24,-1 24,-24-25,25 25,-50-24,25 49,-24 0,-1 25,0-1,25 26,-25-25,25 24,0 1,0-25,25 24,0-24,0 0,-1 0,1-25,25 0,-25-25,24-25</inkml:trace>
  <inkml:trace contextRef="#ctx0" brushRef="#br0" timeOffset="147917.7903">6276 9153,'0'50,"0"-1,24 1,-24 24,0-24,0 24,0-24,25-1,-25 1,0 0,0-26,0 1</inkml:trace>
  <inkml:trace contextRef="#ctx0" brushRef="#br0" timeOffset="148397.8383">6201 9575,'25'-50,"0"25,0 0,-1 1,1 24,0-25,0 50,0-25,-25 24,24 26,-24-25,0 0,0-1,25 26,-25-25,25-25,-25-25,25 25,0-25,-1 0,-24 25,25 0,-25 25,25 0,-25-25,25 0,0-25,-25 0,24 1,-24-1,25 25,-25 0</inkml:trace>
  <inkml:trace contextRef="#ctx0" brushRef="#br0" timeOffset="149069.9055">6846 9674,'25'0,"25"0,-26 0,26 0,-25-25,0 0,-1 0,-24 1,0-26,0 25,0 0,-24 25,-1-24,0 24,0 24,0 1,25 0,-24 0,24 0,0-1,24 1,1 0,0 0,0-25,24 25,-24-25,25-25,-1 25,-24-25,0 0,0 0,-25-24,0 24,0-25,-25 50,25 0,-25 0,0 25,25 0,-24 0,24 0,0 24,24 1,1-50,0 0,0 0,0-25,24 0,-24 0,25 1,-1-1,-24 25,0 0,0 0,-1 25,-24-1,25 1,-25 25,25-25,-25-1,25-24</inkml:trace>
  <inkml:trace contextRef="#ctx0" brushRef="#br0" timeOffset="149709.9695">8384 9004,'0'50,"0"-1,0-24,0 0,0 0</inkml:trace>
  <inkml:trace contextRef="#ctx0" brushRef="#br0" timeOffset="149965.9951">8657 9227,'0'100,"0"-26,25-24,-25-1,0 1,0-25,0 24,24-24,-24-25,25 0</inkml:trace>
  <inkml:trace contextRef="#ctx0" brushRef="#br0" timeOffset="150182.0167">8930 9153,'0'50,"0"-1,0 26,0-26,0 1,0-1,0 1,24 0,-24-1,25-24,-25 0</inkml:trace>
  <inkml:trace contextRef="#ctx0" brushRef="#br0" timeOffset="150814.0799">9723 9376,'0'25,"-24"0,-1 24,0-24,-25 0,50 0,0 0,0-1,25-24,0 0,0 0,0 0,-1-24,1 24,-25 0,0-50,25 50,0-25,0 25,-1 25,26-25,-25 25,0 0,-1-1,1 1,0-25,0 25,-25 0</inkml:trace>
  <inkml:trace contextRef="#ctx0" brushRef="#br0" timeOffset="151254.1239">10443 9475,'-25'0,"-25"25,26 0,-26 0,25 0,25-1,0 1,0 0,25-25,25 0,-26-25,26 0,0 1,-26-26,1 0,0-24,-25 24,0 1,-25-1,0 25,1 1,-1 24,0 0,25 0,-25 24</inkml:trace>
  <inkml:trace contextRef="#ctx0" brushRef="#br0" timeOffset="151471.1456">11162 9128,'0'25,"-25"25,25-1</inkml:trace>
  <inkml:trace contextRef="#ctx0" brushRef="#br0" timeOffset="151654.1639">11435 9401,'0'50,"0"-1,0-24,-25 25,25-26,0 1</inkml:trace>
  <inkml:trace contextRef="#ctx0" brushRef="#br0" timeOffset="152006.1991">11609 9178,'49'-25,"1"25,-1-25,1 25,0 25,-26 0,1 0,-25-1,0 1,-25 25,-24-25,-1 24,25 1,1-25,-1-1,50 1,-25 25,24-25,26-25,0 24,-1-24,1 25,-1-25,1 0</inkml:trace>
  <inkml:trace contextRef="#ctx0" brushRef="#br0" timeOffset="152150.2135">12278 9624,'25'0,"0"0</inkml:trace>
  <inkml:trace contextRef="#ctx0" brushRef="#br0" timeOffset="168614.8598">12898 9451,'50'-50,"0"25,24-49,0 24,26 1,24-26,-25 26,25-26,0 25,-25 1,0-1,-24 25</inkml:trace>
  <inkml:trace contextRef="#ctx0" brushRef="#br0" timeOffset="169014.8998">13692 8979,'0'25,"0"25,0 24,-25 1,1 24,-1 0,0 0,0 0,0-49,25 24,-24-24,24-25,0 0</inkml:trace>
  <inkml:trace contextRef="#ctx0" brushRef="#br0" timeOffset="169461.9445">13940 8979,'0'100,"-25"-1,25-25,-24 1,-1 24,0-50,0 26,0-50,25 24,25-98,0-1,0 0,24 26,-24-1,25 25,-25 0,-1 0,1 25,0-1,-25 26,0-25,0 0,0-25</inkml:trace>
  <inkml:trace contextRef="#ctx0" brushRef="#br0" timeOffset="169606.959">14312 9550,'-25'25,"25"-25</inkml:trace>
  <inkml:trace contextRef="#ctx0" brushRef="#br0" timeOffset="169870.9854">14362 9252,'25'25,"0"-25,-25 25,24 0,-24-1,0 26,0-25,0 24,0 1,0-25,0 24,0-24,0 25,-24-25,-1-25</inkml:trace>
  <inkml:trace contextRef="#ctx0" brushRef="#br0" timeOffset="170623.0606">14932 9599,'25'-74,"0"24,0 26,-25 24,25 0,-25 0,24 49,1-24,-25 25,25-26,0 26,-25-50,25 25,-1-25,-24-25,25 25,0-25,0 0,0 25,-1 0,-24 0,25 0,-25 25,25 25,-25-25,25-25,0 0</inkml:trace>
  <inkml:trace contextRef="#ctx0" brushRef="#br0" timeOffset="171071.1054">15453 9575,'25'-25,"0"25,0-25,0 25,-25 0,24 0,1 0,0 0,-25 0,0 25,-25 0,25-1,-25-24,25 50,0-50,25 0,0 0,0 0,0 25,-1 0,1-1,-25 26,0 0,-25 24,25-24,-49-1,24 1,0 0,-24-26,-1 1,25 0,0-25,1 0,24-50,-25 1,50-26,-25 1</inkml:trace>
  <inkml:trace contextRef="#ctx0" brushRef="#br0" timeOffset="171407.139">15875 9252,'25'99,"0"-49,-25 24,-25 1,0-1,0-24,25-1,-25-24,50-50,25-24,-25-1,24 25,-24 1,0 24,0 24,-1-24,-48 50,24-50,-25 25,25-25,-25 0</inkml:trace>
  <inkml:trace contextRef="#ctx0" brushRef="#br0" timeOffset="171599.1582">16321 9203,'25'49,"-25"1,0 24,0 1,0-1,-25 0,25-24,-24 24,24-49</inkml:trace>
  <inkml:trace contextRef="#ctx0" brushRef="#br0" timeOffset="171745.1728">16297 9575,'24'-50,"1"25,0 0,0 1,25 24,-1 0</inkml:trace>
  <inkml:trace contextRef="#ctx0" brushRef="#br0" timeOffset="172376.2359">17041 9153,'0'50,"0"-1,-25 26,0-1,0 0,1-24,-1 0,0-26,0 1,50-25,0-25,24-24,-24-1,50 25,-26 1,1 24,-1 24,-24-24,-25 75,-25-50,1 24,-1-24,-25 0,25 0,1-1,24-24,49 0,-24-24,25-26,-1 25,1-24,-1-1,-24 0,0 26,-50 24,0 24,-24 1,24 0,25 0,0 0,25 24,0-49,24 25,1-25,-1-25</inkml:trace>
  <inkml:trace contextRef="#ctx0" brushRef="#br0" timeOffset="173302.3285">18157 9079,'0'24,"0"26,0 24,0-24,-25 49,25-24,-25-26,25 1,0-1,-24-24,24 0,0-50,24-24,1-26,0 26,0 24,24 0,26 25,-26 0,-24 25,0 0,-25-1,0 26,-25-25,0 0,1-1,-1 1,-25 0,25-25,1 0</inkml:trace>
  <inkml:trace contextRef="#ctx0" brushRef="#br0" timeOffset="173686.3669">18504 9624,'50'-25,"-50"1,25-1,0 0,-25-25,24 26,1-26,-25 25,0 0,-25 25,25 50,-24-25,-1 24,25 1,0-25,-25 24,50-24,-25 0,25 0,-1 0,1-25,25 0,-25-25</inkml:trace>
  <inkml:trace contextRef="#ctx0" brushRef="#br0" timeOffset="173911.3894">19025 9401,'-49'50,"-1"-26,25 1,0 0,1 0,-1 0,0-1,50 1,-25 0,49-50,-24 25,50-25,-51-24</inkml:trace>
  <inkml:trace contextRef="#ctx0" brushRef="#br0" timeOffset="174111.4094">19124 9475,'-24'25,"-1"0,0 0,0 0,25-1,25 1,0 0,0-25,-1 0,1-25,25 0,-25 1</inkml:trace>
  <inkml:trace contextRef="#ctx0" brushRef="#br0" timeOffset="174269.4252">19248 9550,'0'49,"0"-24,25 0,0 0,0-25,24 0,-24 0</inkml:trace>
  <inkml:trace contextRef="#ctx0" brushRef="#br0" timeOffset="174726.4709">19472 9451,'-25'24,"50"1,-25 25,0-25,24-1,1 1,-25 25,0-25,0-1,25-24,0-24,0-1,0 0,24-25,-24 1,25 24,-26-25,1 26,-25-26,-25 50,1 25,-1-25,0 25,25-1,-25 26,50-25,0 0,24-1,-24 1,50-25,-26 25,1-25,24 0,1 0</inkml:trace>
  <inkml:trace contextRef="#ctx0" brushRef="#br0" timeOffset="195471.5452">20737 8806,'0'74,"0"0,0 1,0-1,-25 1,25 24,0-25,-25 26,25-26,-25 0,25 1,0-26,-25 1,1-25</inkml:trace>
  <inkml:trace contextRef="#ctx0" brushRef="#br0" timeOffset="195673.5654">20563 9376,'0'0,"25"0,0 0,-1 0,26 0,-25 0,25 25,-1-25</inkml:trace>
  <inkml:trace contextRef="#ctx0" brushRef="#br0" timeOffset="196215.6196">20960 8954,'0'125,"0"-26,-25 0,25 0,-25-24,25-1,0 0,0-24,0-25,0 0,25-25,-25 0,25-25,0 0,0 25,-25 0,24 0,1 0,25 0,-25 0,24 0,-24 0,25 0,-1-25,-24 0,25 1,-26-1,-24-25,0 25,-24 1,24 24,-50 24,25 1,0 25,1-1,24-24,0 0,0 0,24 0,1-1,25 1,-1-25</inkml:trace>
  <inkml:trace contextRef="#ctx0" brushRef="#br0" timeOffset="196431.6412">21803 9674,'0'-25,"0"0,25-24,-25-1,25 25,0 0,-25 1,25 24</inkml:trace>
  <inkml:trace contextRef="#ctx0" brushRef="#br0" timeOffset="196728.6709">22175 9699,'50'-25,"-25"0,0 0,-1-24,-24-1,0 25,-24 0,24 25,-25 0,0 50,0-25,0 24,25-24,-24 0,48 25,-24-26,25 1,0 0,0 0,49-25</inkml:trace>
  <inkml:trace contextRef="#ctx0" brushRef="#br0" timeOffset="197143.7124">22572 9500,'-49'50,"24"-1,0-24,25 0,0 0,25 0,0-1,-1-24,26 0,0 0,-1 0,26-24,-26-26,-24 0,25 26,-50-26,0 25,-25 25,0 0,0 25,1 0,-26 0,50 24,-25-24,50 0,-25 0,25-1,24 1,1-25,0 0,-1 0</inkml:trace>
  <inkml:trace contextRef="#ctx0" brushRef="#br0" timeOffset="197431.7412">23093 9475,'-25'0,"25"25,25 0,0 0,0 0,0-1,-1 1,-24 0,0 25,-24-50,-1 24,0 1,0-25,0 0,25 0,-24 0,48-25</inkml:trace>
  <inkml:trace contextRef="#ctx0" brushRef="#br0" timeOffset="197711.7692">23316 9500,'-24'25,"24"0,0 24,0-24,0 0,24 0,1 0,-25-1,0 26,-25-50,25 0,-24 0,24 0,-25-25,25 0</inkml:trace>
  <inkml:trace contextRef="#ctx0" brushRef="#br0" timeOffset="197874.7855">23465 9624,'-25'25,"25"25,0-50</inkml:trace>
  <inkml:trace contextRef="#ctx0" brushRef="#br0" timeOffset="198044.8025">23614 9475,'0'-49,"25"49,0 0</inkml:trace>
  <inkml:trace contextRef="#ctx0" brushRef="#br0" timeOffset="198279.826">23713 9550,'-25'49,"1"-24,24 0,0 0,0 24,24-24,-24-25,25 0,25-25,-25 1,-1-1,1 0,0-25,-25 26,25-1,-25 50,0 24,-25-24</inkml:trace>
  <inkml:trace contextRef="#ctx0" brushRef="#br0" timeOffset="198479.846">23912 9773,'25'-25,"-1"0,1 1,0-1,0 25,0 0,-25 0,24 0,-24 25,0 24,0 1,0-25</inkml:trace>
  <inkml:trace contextRef="#ctx0" brushRef="#br0" timeOffset="199023.9004">24557 9674,'-50'25,"25"-1,25-24,-25 25,25 0,25 0,0-25,0 25,0-25,24 0,-24-25,0 0,0 0,-1-24,1 24,-25 0,0 0,-25 25,1 50,24-25</inkml:trace>
  <inkml:trace contextRef="#ctx0" brushRef="#br0" timeOffset="199195.9176">24805 9847,'24'-24,"1"-1,0 0,0 0,0-24,0 49,-1-25,26 25,-25-25,0 25</inkml:trace>
  <inkml:trace contextRef="#ctx0" brushRef="#br0" timeOffset="200664.0644">3299 10616,'0'-24,"0"24,-50 0,26 24,-26 1,0 25,1-1,-1 1,25 24,1-24,24 0,0-26,24 26,26-50,0 25,24-50,0 25,26-50</inkml:trace>
  <inkml:trace contextRef="#ctx0" brushRef="#br0" timeOffset="200992.0972">3696 10765,'-25'-25,"-25"50,1 25,-1-25,25 24,1 1,-1-25,25 24,25-24,-1 0,1 0,25-1,-1-24,1-24,-25-1,25 0,-26 0,-24-24,0-1,0 25,-24 0,-1-24,0 24,25 25,-25-25,0 25,25 0</inkml:trace>
  <inkml:trace contextRef="#ctx0" brushRef="#br0" timeOffset="201632.1612">3944 10964,'0'-25,"0"0,25 0,0 25,-25 0,24 0,-24 25,25-25,0 0,0 0,0 0,-25 25,24 0,1-1,-25 26,0 0,25 24,-25-24,0-1,0 1,0 0,0-26,0 26,0-25,-25-50,25-25,25-24,-25 0,0-26,25 1,-25 0,25 24,-1 26,26-1,-25 25,24 25,-24 0,0 25,0 25,0-25,-25 24,-25 1,0 24,0-49,0 25,-24-26,49 26,-25-50,25 0</inkml:trace>
  <inkml:trace contextRef="#ctx0" brushRef="#br0" timeOffset="201952.1932">4638 10964,'25'0,"0"0,0 0,-25-25</inkml:trace>
  <inkml:trace contextRef="#ctx0" brushRef="#br0" timeOffset="202848.2828">5011 10220,'0'49,"0"1,24 24,-24 25,0 1,-24-1,24-25,0 1,0-26,-25 1,25-1,0-24,25-99,-1 49,1-25,0 1,25 24,-26 0,1 25,0 0,0 25,0 0,-25 0,24 24,-24-24,0 0,0 0,25-25,-25-25,25 0,0 0,0 0,-25 1,24 24,-24 24,25-24</inkml:trace>
  <inkml:trace contextRef="#ctx0" brushRef="#br0" timeOffset="203120.31">5482 10740,'0'25,"0"0,25 0,24 0,-24-1,49 1,-49 0,25-25,-50 25,-25 0,0-1,0-24,1 0,-26 25,50-50</inkml:trace>
  <inkml:trace contextRef="#ctx0" brushRef="#br0" timeOffset="205248.5228">6524 10691,'-25'0,"0"0,0 25,-24 24,24-24,-25 25,25-26,25 26,0-25,0-25,25 25,0-25,25-25,-26 0,26 0,0 0,-26 25,1-24,-25 48,0 26,0-25,25 0,0-25</inkml:trace>
  <inkml:trace contextRef="#ctx0" brushRef="#br0" timeOffset="205487.5467">7094 10542,'-25'50,"1"-1,-1 1,0 24,-25 25,26-24,-1 24,0 0,25 1,0-26,0-24,25-1,0-24,-1-25</inkml:trace>
  <inkml:trace contextRef="#ctx0" brushRef="#br0" timeOffset="205711.5691">7218 10641,'-25'50,"1"-1,24 1,-50 74,50-50,0 1,-25-1,25 1,0-26,0-24</inkml:trace>
  <inkml:trace contextRef="#ctx0" brushRef="#br0" timeOffset="206063.6043">7020 11088,'74'-50,"-24"25,-1 0,1-24,0-1,-1 25,1 1,-25-26,-25 50,-25 0,0 25,-25 0,26 24,-1-24,0 25,25-26,25 1,0-25,-1 25,26-25,0-25,-1 0,26-24</inkml:trace>
  <inkml:trace contextRef="#ctx0" brushRef="#br0" timeOffset="206240.622">7665 10765,'-25'25,"0"25,0-26,0 1,1 0,24 25,-25-26,50 1,-1 0,1-25,25 0,-25-25</inkml:trace>
  <inkml:trace contextRef="#ctx0" brushRef="#br0" timeOffset="206448.6428">7888 10368,'-25'75,"0"-1,25 1,-25-26,25 26,0-1,0-24,0 24,0-24,0-1,0-24</inkml:trace>
  <inkml:trace contextRef="#ctx0" brushRef="#br0" timeOffset="206619.6599">7813 10765,'25'-25,"0"25,0 0,-25 25,25 0,-1 0</inkml:trace>
  <inkml:trace contextRef="#ctx0" brushRef="#br0" timeOffset="206855.6835">8086 10914,'50'-25,"-25"0,0 1,-25-1,0 0,-25 25,0 0,0 0,0 25,1 0,-1-1,25 26,25 0,-1-26,26-24,0-24,-1 24,1-50</inkml:trace>
  <inkml:trace contextRef="#ctx0" brushRef="#br0" timeOffset="207175.7155">8334 10765,'-49'75,"49"-51,-25 1,50 25,0-25,-1-1,26 1,-25-25,24 0,1 0,0-25,-50-24,24-1,1 1,-25-26,-25 26,1-1,-1 0,-25 1,1 24,24 25,-25 0,25 25,25 0</inkml:trace>
  <inkml:trace contextRef="#ctx0" brushRef="#br0" timeOffset="208055.8035">9376 10666,'-25'0,"-24"25,-1 0,1-1,-1 1,25 25,-24-25,24 24,25-24,0 0,0 0,25-25,24 24,-24-48,0-1,24 0,1-25,-25 1,24-26,-24 26,-25-26,0 1,0 24,-25 1,1-1,-1 25,-25 50,50-25,-25 50</inkml:trace>
  <inkml:trace contextRef="#ctx0" brushRef="#br0" timeOffset="208391.8371">9525 10914,'50'0,"-26"-25,1 0,0 1,-25-1,0-25,0 1,-25 24,0 25,1-25,-1 25,25 25,-25 0,25-1,-25 1,25 0,25 0,-25 24,25-24,0 0,-1 0,1 0,0-1,25 1,-26 0</inkml:trace>
  <inkml:trace contextRef="#ctx0" brushRef="#br0" timeOffset="208735.8715">9847 10988,'0'-24,"25"-26,-25 25,25 0,-25 25,0 25,25 0,-25-25,25 0,-25 0,24-25,1 0,-25 25,25 0,0 0,0 0,0 0,-1 0,1 25,-25-25,25 25,0-25,0 25,-1-25</inkml:trace>
  <inkml:trace contextRef="#ctx0" brushRef="#br0" timeOffset="209224.9204">10393 10889,'0'-49,"0"24,-25 0,1 25,24-25,-25 50,25 0,-25 24,25-24,0 25,25-25,-25-25,25 0,-25 0,24 0,-24 0,25 0,0-25,-25 25,25-25,-25 0,25 25,-25 0,24 25,1-25,0 25,0-25,-25 0,25 0,-1 0,1 0,0-25,0 0</inkml:trace>
  <inkml:trace contextRef="#ctx0" brushRef="#br0" timeOffset="209536.9516">10765 10790,'-25'0,"1"25,-1 0,25-1,-25 1,50 0,-25 0,25 0,-1-1,1-24,25 25,-1-25,-24-25,25 25,-25-49,-1 24,-24-25,0-24,0 24,-24 1,-1-26,-25 51,1-26,24 50,0 0,0 0,25 50</inkml:trace>
  <inkml:trace contextRef="#ctx0" brushRef="#br0" timeOffset="209775.9755">11534 10691,'-25'49,"25"-24,0 0,0 25,-24-26,24 1,24 25,-24-25,25-1,-25 1,0 0</inkml:trace>
  <inkml:trace contextRef="#ctx0" brushRef="#br0" timeOffset="209951.9931">11509 10889,'25'-25,"0"1,0-1,0 25,24-25,26 25</inkml:trace>
  <inkml:trace contextRef="#ctx0" brushRef="#br0" timeOffset="210192.0171">11956 10666,'0'25,"25"24,-1-24,1 0,0 25,0-26,0 1,-50 25,0-50,0 25,-24-25,24 0,25 0,-25-25</inkml:trace>
  <inkml:trace contextRef="#ctx0" brushRef="#br0" timeOffset="210379.0358">12229 10815,'-25'49,"0"1,50 0,-25-50,25 24,0-24,-1 0,26-24</inkml:trace>
  <inkml:trace contextRef="#ctx0" brushRef="#br0" timeOffset="210808.0787">12526 10492,'0'25,"-24"25,-1-1,25 26,-25-26,25 1,0-25,0 24,25-24,-25 0,49 0,-24-25,0 0,25-25,-26 0,1 0,0-24,0-1,-25 25,-25 1,0-1,0 25,1 25,-1-1,0 1,0 0,25 0,0 0,25-1,-25 1,25 0,24-25,-24 25,50-25,-26 0,1-25</inkml:trace>
  <inkml:trace contextRef="#ctx0" brushRef="#br0" timeOffset="211064.1043">12948 10641,'-25'0,"0"0,1 0,48 50,1-25,0 24,25-24,-26 0,1 24,0-24,-25 0,0-25,-25 0,0 25,1-25,-1-25,0 25</inkml:trace>
  <inkml:trace contextRef="#ctx0" brushRef="#br0" timeOffset="211246.1225">13246 10815,'0'0,"25"0</inkml:trace>
  <inkml:trace contextRef="#ctx0" brushRef="#br0" timeOffset="306315.6285">2084 11336,'24'0,"-24"0,25 0,0 0,-25 0,25 0,0 25,24-25,-24 0,25 0,-26 0,26 0,0 0,-1 0,26 0,-26-25,1 25,0 0,-1 0,26 0,-26 0,26 0,-26 0,26 0,-1 0,0 0,1 0,-1 0,1 0,-1 0,0 0,1 0,24 0,-24 0,-1 25,0-25,1 0,24 0,-25 0,1 0,-1 0,25 0,-24 0,24 0,-25 0,26 0,-26 0,25 24,1-24,-26 0,25 0,-24 0,24 0,-25 0,25 0,1 25,-1-25,0 0,-24 0,24 0,0 25,0-25,-24 0,24 0,0 0,0 25,0-25,1 0,-1 0,0 0,0 25,1-25,-1 0,25 0,-25 0,0 0,0 0,25 0,-24 24,-1-24,25 0,-25 0,25 0,-25 0,1 0,24 0,0 0,0 0,-25 0,25 0,0 0,0 0,0 0,0 0,0 0,0 0,25 0,-25 0,25 0,-25 0,25 0,-1-24,1 24,-25 0,25 0,0 0,0 0,0 0,24 0,-24 0,0 0,0 24,0-24,24 0,-24 0,25 0,-1 0,-24 0,25 0,-25 0,24 0,-24 0,49 0,-24 0,-25 0,25 0,-1 0,1 0,24 0,-24 25,24-25,-24 0,24 0,-24 0,24 0,1 0,-1 0,-24 0,24 25,26-25,-51 0,51 0,-1 0,-25 0,1 0,24 0,-25 0,50 0,-24-25,-26 25,50 0,-25 0,1-25,48 25,-48 0,49 0,-25 0,24 0,1 0,-25 25,25-25,-25 25,25 0,-25 24,-25-24,-24 25,-1-1,-24 1</inkml:trace>
  <inkml:trace contextRef="#ctx0" brushRef="#br1" timeOffset="316499.6468">2952 11385,'0'25,"0"25,0 24,0 1,0 24,0 25,25-25,-25 0,0 0,0 26,24-51,-24 0,25 1,0-50</inkml:trace>
  <inkml:trace contextRef="#ctx0" brushRef="#br1" timeOffset="316923.6892">3249 12303,'25'-74,"-25"-1,0 26,25-1,0 0,24 26,-24-1,25 0,-1 25,-24 25,0 0,0 24,0 1,-25-1,0 26,0-25,0-1,24 1,-24-25</inkml:trace>
  <inkml:trace contextRef="#ctx0" brushRef="#br1" timeOffset="317244.7213">4316 11906,'-50'-25,"50"25,-24 25,-1 0,0 25,0-26,0 26,1 0,48-1,-24 1,25 0,0-1,0 1,0-1,24-24,1-25,-1-25</inkml:trace>
  <inkml:trace contextRef="#ctx0" brushRef="#br1" timeOffset="317556.7525">4614 12080,'0'0,"-25"-25,0 25,0 25,0 0,1-1,24 26,0-25,0 25,24-26,1 1,0 0,0-25,0 0,-1 0,-24-25,25 25,0-49,-25 24,0-25,-25 25,25-24,-25 24,25 25,-24-25</inkml:trace>
  <inkml:trace contextRef="#ctx0" brushRef="#br1" timeOffset="317883.7852">4762 12353,'0'-50,"0"25,25-24,0-1,-25 0,25 1,0 24,0 0,-1 25,1 25,-25-25,25 50,-25-26,0 26,0 0,-25-25,50 24,-25-24,25 0,0-25,-1-25</inkml:trace>
  <inkml:trace contextRef="#ctx0" brushRef="#br1" timeOffset="318155.8124">5234 11981,'-25'0,"0"24,0 1,25 0,-24 25,24-26,0 26,0 0,0-1,24 1,1-25,25 0,-25-1,-1-24,1 0,25-24</inkml:trace>
  <inkml:trace contextRef="#ctx0" brushRef="#br1" timeOffset="318459.8428">5432 11584,'-25'-25,"25"75,0-26,0 26,0 24,0-24,0 24,0 1,25-26,-25 26,25-26,-25 26,25-25,0-1,-25-24,24 0,-24 0,25-1,-25-24</inkml:trace>
  <inkml:trace contextRef="#ctx0" brushRef="#br1" timeOffset="319187.9156">5755 12080,'-25'25,"25"24,0-24,0 0,25 0,-25 24,24-24,1 0,25-25,-25 25,24-25,-24 0,0 0,0-25,0 25,-25-50,0 26,0-26,0 25,-25 0,25-24,25-1</inkml:trace>
  <inkml:trace contextRef="#ctx0" brushRef="#br1" timeOffset="319476.9445">6201 12005,'-74'0,"49"0,0 25,25 0,25 25,0-26,24 1,-24 0,0 0,0 25,-50-26,25 1,-25 0,0-25,25 0,-24 0</inkml:trace>
  <inkml:trace contextRef="#ctx0" brushRef="#br1" timeOffset="319740.9709">6424 12278,'-24'50,"24"-25,-25 0</inkml:trace>
  <inkml:trace contextRef="#ctx0" brushRef="#br1" timeOffset="320012.9981">6474 12129,'0'-24,"25"-1,-25 0,25 25,-1 0,1 0</inkml:trace>
  <inkml:trace contextRef="#ctx0" brushRef="#br1" timeOffset="320270.0238">6598 12080,'0'25,"0"24,0 1,0-25,0 0,25-25,0 24,-25-24,24 0,1 0,0 0,0-24,-25-1,0-25,25 25,-25-24,0 24,0 0,-25 25</inkml:trace>
  <inkml:trace contextRef="#ctx0" brushRef="#br1" timeOffset="320527.0495">6871 12278,'25'-49,"0"24,-1 0,1 0,0 0,0 1,-25 24,25 0,-1 0,1 24,-25 1,25 0,-25 25,0-25,0-1,0 1,0 0</inkml:trace>
  <inkml:trace contextRef="#ctx0" brushRef="#br1" timeOffset="320553.0521">7293 12328,'24'50,"-48"-1,24-24,-25 0,25 0</inkml:trace>
  <inkml:trace contextRef="#ctx0" brushRef="#br1" timeOffset="330548.0515">7764 12378,'-25'24,"25"-48,-25-1,25-25,0-24,-25-1,25 1,0-25,0-1,0 26,0-25,0 24,0 1,25 0,0 24,0 0,24 1,1 49,0 0,-1 0,1 49,0-24,-26 50,1-26,-25 26,0-26,-25 26,-24-26,24 26,-25-26,25 1,1-25,-26-1</inkml:trace>
  <inkml:trace contextRef="#ctx0" brushRef="#br1" timeOffset="330989.0956">8310 12229,'24'-25,"1"0,-25-25,25 1,-25-1,0 1,-25-1,25 0,0 26,-25-1,1 25,24 0,-25 0,25 25,-25 24,25 1,0-1,0 1,25 0,0-1,-1 1,1 0,0-26,0-24,0 0,-1 0,1-49,0-1</inkml:trace>
  <inkml:trace contextRef="#ctx0" brushRef="#br1" timeOffset="331260.1227">8607 11633,'25'25,"-25"25,0-1,25 26,-25-26,25 26,-1-1,1-24,-25-1,25 1,-25-25,-25 0</inkml:trace>
  <inkml:trace contextRef="#ctx0" brushRef="#br1" timeOffset="331526.1493">8582 11956,'50'-25,"-25"0,24 0,1 1,0 24,-1 0,-24 0</inkml:trace>
  <inkml:trace contextRef="#ctx0" brushRef="#br1" timeOffset="331801.1768">9054 12105,'25'-50,"-25"25,0 0,0 1,0-1,-25 25,0 0,0 0,0 25,0-1,25 1,-24 0,48 25,-24-26,25 26,25-25,0 0,24 0,-24-1,24-48,-24-1</inkml:trace>
  <inkml:trace contextRef="#ctx0" brushRef="#br1" timeOffset="333004.2971">9971 11857,'-99'0,"50"24,-1 1,25 0,0 0,25 0,25-1,25 1,24 25,1-25,24 24,-49-24,24 25,-49-1,0-24,-25 0,-25 25,0-26,0 1,-24-25,-1 0,0 0,25-25,1-24</inkml:trace>
  <inkml:trace contextRef="#ctx0" brushRef="#br1" timeOffset="333420.3387">10195 11633,'49'-24,"-24"48,0 1,0 25,-25-1,25 26,-25-1,-25 1,25-26,0 1,-25-25,25 24,25-74,0 1,24-1,1-25,-1 50,-24 0,25 0,-50 25,25 0,-1 0,-24-1,0 26,25-25,-25 25,25-26,-25-24,25-24,0 24,-1-25</inkml:trace>
  <inkml:trace contextRef="#ctx0" brushRef="#br1" timeOffset="333704.3671">10840 12105,'0'-50,"0"50,-25 0,0 25,0 0,25-1,-25 26,50-25,-25 0,25 24,-25-49,25 25,0-50,-1 25,1-24,0-1,0 0</inkml:trace>
  <inkml:trace contextRef="#ctx0" brushRef="#br1" timeOffset="333976.3943">10964 12154,'0'25,"0"25,0-1,24-49,-24 25,25-25,0 25,0-25,0-25,-1 0,1 1</inkml:trace>
  <inkml:trace contextRef="#ctx0" brushRef="#br1" timeOffset="334249.4216">11336 11981,'0'49,"0"-24,-25 25,50-1,-25 1,0-25,25 24,-25-24,24 0,-24 0,25-25,0 0,0 0</inkml:trace>
  <inkml:trace contextRef="#ctx0" brushRef="#br1" timeOffset="334528.4495">11683 11956,'0'-50,"0"75,-25 25,0-26,1 26,-1 0,25-1,0 1,0 0,25-26,-1 1,1 0,25-25,-25 0,24-50,-24 26,0-51,0 25,-25-24,-25 24,25-24,-50 24,1 1,24 24,-25-25,1 50,49-24,-25 24</inkml:trace>
  <inkml:trace contextRef="#ctx0" brushRef="#br1" timeOffset="337132.7099">12353 12303,'0'0,"0"-49,0-1,25 0,-1 25,1-24,25-1,-25 25,24 1,1 24,-1 0,-24 0,-25 24,25 1,-25 0,0 25,0-26,0 1,25 25,0-25,-1-25,1-25,25 0</inkml:trace>
  <inkml:trace contextRef="#ctx0" brushRef="#br1" timeOffset="337420.7387">12923 12055,'-49'25,"24"0,25-1,25 26,-1-25,1-25,0 0,0 0,0 0,-1-25,1 0,0 0,-25-24,0 24,-25 0,25 0,-25 25,25-49</inkml:trace>
  <inkml:trace contextRef="#ctx0" brushRef="#br1" timeOffset="337697.7664">13320 11609,'0'24,"0"26,25 0,-25 24,25-24,0 24,-25-24,0 24,24-24,-24-1,-24 1</inkml:trace>
  <inkml:trace contextRef="#ctx0" brushRef="#br1" timeOffset="337971.7938">13246 12055,'25'-50,"24"50,1 0,-1 0,26 0,-26 25</inkml:trace>
  <inkml:trace contextRef="#ctx0" brushRef="#br1" timeOffset="338508.8475">13990 11757,'0'50,"0"0,0 24,0 0,25 1,-25-26,0 1,0 0,24-25,-24-1,0-48,25-1,25-25,-25 0,24 1,1 24,24 25,-24 25,0-25,-26 25,1-1,-25 1,0 25,0-25,-25 0,1-1,-1-24,0 25,0-25,0 0,50 0,25-25,-1 1,-24-1,50 0,-51 0,1 0,0 0,-25-24,0 24,-25 25,25 0,-25 25,1 0,24 24,24-24,-24 25,50-25,0 24,-1-24,1 0,24 0,-24-1,-1-48</inkml:trace>
  <inkml:trace contextRef="#ctx0" brushRef="#br1" timeOffset="338932.8899">15230 11708,'0'74,"25"-24,-25 24,-25 1,25-26,0 26,0-1,0-24,0-1,0-24,25 0,-25-25,25-25,24 0,1-24,-25-1,24 25,1 25,-25 0,-25 25,25 25,-50-25,50-1,-1-24,1 0,0 0,0-24</inkml:trace>
  <inkml:trace contextRef="#ctx0" brushRef="#br1" timeOffset="339214.9181">15776 12129,'-25'50,"0"0,25-1,25-24,0 0,0-25,-1-25</inkml:trace>
  <inkml:trace contextRef="#ctx0" brushRef="#br1" timeOffset="339504.9471">15949 12353,'0'49,"0"1,-24 24,24-24,0 0,-25-26,25 26,0 0,0-125,25 26,-1-26,-24-24,25 0,0 0,0-1,24 26,-24-1,0 51,0 24,24 0,-24 24,0 26,0 0,-25-1,0 1,0 24,0-24,0-25,-25 24,25-24,0-50</inkml:trace>
  <inkml:trace contextRef="#ctx0" brushRef="#br1" timeOffset="339876.9843">16272 12526,'-25'50,"25"-25,0 24,25-123,0 24,-1-24,1-25,0 0,0 24,25 1,-26 24,26 25,-25 25,-25 0,25 25,-1 25,-24-26,0 26,0 0,0-25,-24 24,24-24,-25 0,50-50,-25 0,24 0</inkml:trace>
  <inkml:trace contextRef="#ctx0" brushRef="#br1" timeOffset="340253.0219">16669 12278,'0'0,"25"0,-1 25,1-25,0-25,0 25,0-24,-1 24,1-25,-25 0,25 0,-25 25,25 50,-25-1,25 1,-25 24,24 1,1-1,0 1,0-1,-25 0,0-24,-25 0,0-1,0-24,-24 0,-1-25,1 0,-1 0,0-25,1-25,-1 26,25-26</inkml:trace>
  <inkml:trace contextRef="#ctx0" brushRef="#br1" timeOffset="340853.0819">17388 12129,'0'25,"-25"0,25 0,0 25,0-26,25 1,0-25,-25 0,25-25,-1 25,-24-24,25 24,-25 24,25-24,0 0,0 0,0-24,-25-1,24 0,1 0,0 0</inkml:trace>
  <inkml:trace contextRef="#ctx0" brushRef="#br1" timeOffset="341142.1108">17711 12129,'24'25,"-24"0,25 0,-25 0,0 24,25-24,-25 0,25 0,0-25,-25-25</inkml:trace>
  <inkml:trace contextRef="#ctx0" brushRef="#br1" timeOffset="341426.1392">17959 11584,'0'-25,"49"99,-49-24,25 0,-25 24,0 0,0 1,0-1,0 1,0-26,-25 1,25 0</inkml:trace>
  <inkml:trace contextRef="#ctx0" brushRef="#br1" timeOffset="341719.1685">18008 11931,'25'-74,"0"49,-25 25,25 25,-25-1,24 26,-24-25,0 24,0-24,25 25,-25-25,25-25,0 0,0-25,-25 0,24 25,1-25,0 25,0 25,0 0,-1 0,1-1,0 26,0-25,0 25,-1-26,-24 1,0-25</inkml:trace>
  <inkml:trace contextRef="#ctx0" brushRef="#br1" timeOffset="342001.1967">18033 12005,'25'-24,"24"-1,1 25,24 0,1 25,-1-25</inkml:trace>
  <inkml:trace contextRef="#ctx0" brushRef="#br1" timeOffset="342306.2272">18901 12303,'25'-25,"0"1,-25-26,25-25,-25 26,24-26,-24-24,25 25,-25-25,25 24,0 26,0-1,24 25,-24 0,25 25,-1 25,26 0,-26 25,-24-1,-25 1,0 24,-25-24,-24-1,24-24,-25 25,1-25,24-1,-25-24,25 25,1-25,24-25</inkml:trace>
  <inkml:trace contextRef="#ctx0" brushRef="#br1" timeOffset="342684.265">19422 12154,'0'75,"25"-50,-25-1,0-48,0-26,25 0,-25-24,0-1,0 1,0-25,24 0,-24 24,25 26,0 24,0 0,0 25,24 25,1 0,0 24,-1 1,1 24,-50 1,0-26,0 1,-25-1,0 1,0-25,-24 0,24-1,-25-24,26 25,-1-50</inkml:trace>
  <inkml:trace contextRef="#ctx0" brushRef="#br1" timeOffset="342975.2941">19869 12030,'-50'0,"25"0,25 0,-25 50,50-1,25-24,-25 25,24-25,-24 0,-25-1,0 1,-25-25,-24 0,24 0,-25 0</inkml:trace>
  <inkml:trace contextRef="#ctx0" brushRef="#br1" timeOffset="343548.3514">20340 12750,'0'-75,"0"26,0-26,0 1,25-25,-25-1,24 26,1-25,0 24,0 26,0-1,-1 25,26 25,0 0,-1 25,1 0,-25 24,0 1,-25 0,0-1,-25-24,25 25,-25-25,0 24,0-24,0 0,25 0,-24-25</inkml:trace>
  <inkml:trace contextRef="#ctx0" brushRef="#br1" timeOffset="343846.3812">20762 12402,'24'-49,"-24"24,-24-25,24 26,24-26,-24 25,0 0,25 0,0 1,0-1,24 25</inkml:trace>
  <inkml:trace contextRef="#ctx0" brushRef="#br1" timeOffset="344144.411">21059 12105,'25'0,"-25"24,0 26,-25-25,25 25,25-26,-25 1,25-25,0 0,-25-25,24 1</inkml:trace>
  <inkml:trace contextRef="#ctx0" brushRef="#br1" timeOffset="344176.4142">21258 11956,'24'-25,"-24"0,25 75,-25-25,25 49,-25-24,0 24,25 25,-25-24,0 24,0 0,0-24,-25-26,25 26,-25-26,0-24,1-25,-1 0</inkml:trace>
  <inkml:trace contextRef="#ctx0" brushRef="#br1" timeOffset="344472.4438">21307 12452,'50'-25,"-25"0,24 25,1-24,-25 24,-1-25,1 25,0-25,-25 0,25 0</inkml:trace>
  <inkml:trace contextRef="#ctx0" brushRef="#br1" timeOffset="344502.4468">21630 12254,'0'49,"0"-24,0 25,0-26,24-24,1-24,-25-1</inkml:trace>
  <inkml:trace contextRef="#ctx0" brushRef="#br1" timeOffset="344810.4776">21803 11881,'25'-74,"-25"49,25 0,-25 50,0 25,25-1,-25 26,25-1,-1 1,-24-26,25 26,-25-26,0 26,0-50,0-1,0 1,-25-25</inkml:trace>
  <inkml:trace contextRef="#ctx0" brushRef="#br1" timeOffset="345112.5078">21853 12278,'0'-24,"25"-26,0 50,-1-25,1 25,25 0,-1 0,-24 25,0-25,0 0,0 0,-25 50,0-1,0 1,0-25,24-1,-24-24,25 0,0-24</inkml:trace>
  <inkml:trace contextRef="#ctx0" brushRef="#br1" timeOffset="345427.5393">22374 12030,'25'-74,"-25"49,0 50,0 24,0 1,0 0,-25-1,25 1,0 0,0-26,0 1,25-74,-1-1,1 25,0-25,0 50,24-24,-24 48,0-24,0 25,0 0,-25 0,0 25,0-26,-25 1,25 0,-25-25,0 25,25-25,0-25</inkml:trace>
  <inkml:trace contextRef="#ctx0" brushRef="#br1" timeOffset="345845.5811">22746 12303,'0'25,"0"25,0-50,25-25,0-25,-25 1,24-1,1-25,0 1,0 0,24 24,-24 0,0 1,0 24,-25 25,25 25,-25 24,0 1,0 24,0-24,0 24,0-24,0 0,0-1,0 1,0-25,24-25,-24-25</inkml:trace>
  <inkml:trace contextRef="#ctx0" brushRef="#br1" timeOffset="346277.6243">23143 12204,'25'0,"-1"25,1 0,-25-1,25 26,0-25,0-25,-25 25,24-25,1 0,-25-25,25 0,-25 0,25 0,-25 1,0-26,25 50,-25 0,24 25,1 0,0 24,0 26,0-1,-1 0,1 1,0-26,-25 1,-25 0,25-26,-25 1,1 0,-1-25,0 0,0-25,0-24,1-1,-1 25</inkml:trace>
  <inkml:trace contextRef="#ctx0" brushRef="#br1" timeOffset="346566.6532">23887 12452,'25'0,"-50"-25</inkml:trace>
  <inkml:trace contextRef="#ctx0" brushRef="#br1" timeOffset="350301.0266">2778 13271,'50'-50,"-1"25,26-25,49-24,25 24,-1-24,26 0,0 24,-25 25,-25 0,-25 1,-50 24</inkml:trace>
  <inkml:trace contextRef="#ctx0" brushRef="#br1" timeOffset="350677.0642">3572 12948,'25'0,"-25"25,0 24,0 1,0 24,-25 26,-25-26,25 25,1 1,-26-26,50-24,-25-1,25 1,0-25</inkml:trace>
  <inkml:trace contextRef="#ctx0" brushRef="#br1" timeOffset="351157.1122">3919 12923,'-25'99,"1"-49,-1 24,25 1,-25-25,0 24,0-24,1-1,24-24,-25 0,50-50,-1 0,1-24,0 24,25 0,-26 0,26 25,-25 0,0 25,-1 0,-24 0,0 24,0-24,0 25,0-26,-24 1,48 0,1-50</inkml:trace>
  <inkml:trace contextRef="#ctx0" brushRef="#br1" timeOffset="351460.1425">4266 13543,'-24'25,"-1"0,25 0,0-75</inkml:trace>
  <inkml:trace contextRef="#ctx0" brushRef="#br1" timeOffset="351768.1733">4217 13295,'25'-24,"24"48,-24-24,25 25,-26 25,1-25,-25 24,25-24,-50 0,25 24,-25-24,1 0,24 0,-25 0,25-1,-25-24,0 0,25-24</inkml:trace>
  <inkml:trace contextRef="#ctx0" brushRef="#br1" timeOffset="352081.2046">4887 13469,'0'50,"0"-26,0 26,0-25,0 0</inkml:trace>
  <inkml:trace contextRef="#ctx0" brushRef="#br1" timeOffset="352401.2366">4961 13295,'50'-24,"-26"24,-24 24,25-24,-25 50,25 0,0-26,0 26,-25-25,0 0,0 24,-25-24,0 0,0-25,25 0,-25 0,25-50</inkml:trace>
  <inkml:trace contextRef="#ctx0" brushRef="#br1" timeOffset="352862.2827">5581 12973,'0'25,"25"24,-25 1,0 24,-25 1,25-26,-25 26,0-26,1 1,24 0,-25-26,50-98,-1 49,1-24,25-1,-1 25,-24 0,0 50,0-25,-25 25,0 0,0 24,0-24,-25 0,0 0,0 0,1-1,24 1,-25 0,25-25,25 0,24-25,1 25,-1-49,1 24,0 0,-1-25,-24 26,0-1,0 0,-25 0,0 0,-25 25,0 0,0 25,1 0,-1 0,25 24,0-24,0 0,0 0,25 0,-1-1,1-24,0 25,0-50,24 1</inkml:trace>
  <inkml:trace contextRef="#ctx0" brushRef="#br1" timeOffset="353180.3145">6176 13295,'0'0,"-24"25,-1 0,0 0,0 24,25-24,0 0,0 0,0 0,0-1,25 1,0-25,24 0,-24 0,0-25</inkml:trace>
  <inkml:trace contextRef="#ctx0" brushRef="#br1" timeOffset="353505.347">6350 13320,'0'0,"-25"25,0-25,25 25,-24 24,24-24,-25 0,50 0,-25 0,24-1,-24 1,25 0,25-25,-25 0,-1-25,1 0</inkml:trace>
  <inkml:trace contextRef="#ctx0" brushRef="#br1" timeOffset="353540.3505">6499 13370,'-25'25,"25"-1,0 26,25-25,0 0,-1-1,1 1,0-25,25 0,-26 0</inkml:trace>
  <inkml:trace contextRef="#ctx0" brushRef="#br1" timeOffset="353957.3922">6672 13320,'-24'0,"24"25,0 0,0 24,24-24,1 25,-25-1,25-24,-25 25,0-75,50 0,-26 0,26-24,-25 24,25 0,-1 0,1 25,-50-24,0 48,-50-24,25 25,25 0,0 0,0 24,0-24,50 25,-25-1,49-24,1 0,-1 25,25-50</inkml:trace>
  <inkml:trace contextRef="#ctx0" brushRef="#br1" timeOffset="357541.7506">7888 12874,'-25'0,"0"0,25 0,-49 24,24 1,0 0,0-25,25 25,25 24,0-24,24 0,-24-25,25 0,-1-25,-24 25,0-25,0 1,-25-1,-25 0,0 0,0 25,25 0,25 0</inkml:trace>
  <inkml:trace contextRef="#ctx0" brushRef="#br1" timeOffset="357868.7833">8359 12898,'0'25,"0"25,-25-1,1 26,-26-1,0 1,1-26,-1 26,25-1,1-24,48-25,-24-1,25-24,50 0,-26-24</inkml:trace>
  <inkml:trace contextRef="#ctx0" brushRef="#br1" timeOffset="358182.8147">8434 13395,'-50'24,"25"1,25 0,-25 0,25 0,25-1,25 1,-25 0,24-25,1 0,-25 0,-1-25,1 0,-25 1,0-1,-25 0,25 0,-24 0,24 1,0-1,24 25</inkml:trace>
  <inkml:trace contextRef="#ctx0" brushRef="#br1" timeOffset="358516.8481">9029 13568,'-25'-25,"0"-24,25-1,0 25,-25-24,50 24,0 25,0 0,25 25,-1-25,-24 25,25-1,-26-24,26 25,-25-25,0 0,-1 0,1-25,-25 1,-25-1,1 0,-26 25,25 0,0 25,1-25,24 25,-25-1,50 1,-25 25,24-25,26-25,-25 24,24-24,1-24,0-1</inkml:trace>
  <inkml:trace contextRef="#ctx0" brushRef="#br1" timeOffset="358852.8817">9550 12973,'0'-25,"-25"75,25-1,0 26,0-26,25 26,-25-26,25 26,-1-26,-24 1,25 0,-25-1,0-24</inkml:trace>
  <inkml:trace contextRef="#ctx0" brushRef="#br1" timeOffset="359184.9149">9500 13295,'25'-24,"0"24,0 0,-1 24,1-24,0 25,0 0,24-25,-24 25</inkml:trace>
  <inkml:trace contextRef="#ctx0" brushRef="#br1" timeOffset="359229.9194">9897 13469,'25'0,"0"0,-25 0,24-25,1-24,-25 24,0 0,0 0,0-24,0 73</inkml:trace>
  <inkml:trace contextRef="#ctx0" brushRef="#br1" timeOffset="359563.9528">10046 13494,'25'-25,"0"-25,-25 26,24-26,-24 25,25 0,-25 25,25 0,0 25</inkml:trace>
  <inkml:trace contextRef="#ctx0" brushRef="#br1" timeOffset="359598.9563">10195 13444,'25'25,"-25"-50,24 25,1-25,0 1,0-1,-25 25,25-25,-1 25,-24 0,25 0,-25 25,25-25,0 25,-25-1,25 1,-25 0,24 0,1 0</inkml:trace>
  <inkml:trace contextRef="#ctx0" brushRef="#br1" timeOffset="359920.9885">10939 13171,'25'50,"-25"-25,24 24,1 1,-25 0,25-1,0 1,-25-1,0-24,0 0</inkml:trace>
  <inkml:trace contextRef="#ctx0" brushRef="#br1" timeOffset="360237.0201">10964 13370,'24'-25,"1"0,0 25,0 25,24-25,-24 0,25 25,0-25</inkml:trace>
  <inkml:trace contextRef="#ctx0" brushRef="#br1" timeOffset="360568.0532">11361 13816,'0'50,"0"-25,0-50,24-50,-24 1,25 0,0-26,0 1,0 25,-25-1,49 1,-24 49,0 0,0 25,-1 0,26 25,-25 0,0 25,-25-26,0 26,-25-25,25 24,-25 1,0-25,0 0,25-1,-24 1</inkml:trace>
  <inkml:trace contextRef="#ctx0" brushRef="#br1" timeOffset="361077.1041">11782 13618,'0'-25,"0"-25,0 26,0-1,0 0,0-25,0 26,25-1,-25 0,25 25,0-25,-1 25,1 0,25 0,-25-25,-1 25,-24 0,25 0,-25 50,0-25,25 0,0-50,0 25,-1-25,1 0,-25 0,25-24,0 24,0 0,-25 0,25 50,-25 25,0-1,0 1,0 49,0-24,0 24,0 0,0-25,0 26,0-26,0-24,-25-1,25-24,-25 0,0-25</inkml:trace>
  <inkml:trace contextRef="#ctx0" brushRef="#br1" timeOffset="361422.1386">12204 13692,'25'-25,"0"1,-1 24,1-25,25 0,-25 25,-1-25,1 25,0-25,0 25,0-24,-25 24</inkml:trace>
  <inkml:trace contextRef="#ctx0" brushRef="#br1" timeOffset="361456.142">12526 13494,'0'25,"0"24,0 1,0-25,0-1,25-24,0-24</inkml:trace>
  <inkml:trace contextRef="#ctx0" brushRef="#br1" timeOffset="361799.1763">12675 12998,'0'24,"25"26,-25 0,25 24,0 1,-1-26,1 26,-25-26,25 1,-25-1,0-24</inkml:trace>
  <inkml:trace contextRef="#ctx0" brushRef="#br1" timeOffset="361833.1797">12700 13395,'0'-25,"25"0,0 25,-1-25,26 25,0 0,-1 0,-24 0,25 0</inkml:trace>
  <inkml:trace contextRef="#ctx0" brushRef="#br1" timeOffset="362694.2658">13295 12824,'0'25,"25"24,-25 1,0 24,0 1,0-1,-25 1,25-1,0-24,-24-25,24-1,24-24,1-49,25 24,-25-49,24 49,1 0,-25 25,24 0,-24 0,0 25,0 24,-1-24,1 25,-25-25,0-1,0 26,0-25,0 0,0-1</inkml:trace>
  <inkml:trace contextRef="#ctx0" brushRef="#br1" timeOffset="363035.2999">13841 13295,'0'-24,"0"-1,-25 74,0-24,25 0,-24 25,48-26,-24 1,25-25,0 0,0 0,0 0</inkml:trace>
  <inkml:trace contextRef="#ctx0" brushRef="#br1" timeOffset="363406.337">13965 13469,'0'25,"25"-50,0 25,-25-25,24 0,-24 1,25-1,-25-25,25 50,-25 0,25 25,-25 0,25-25,24 25,-24-25,0 0,0 0,24 0,-24-25,0 25,0-25,-25 0,-25-24,25 24,-25 25,0 0,0 0,1 25,24-1,-25 26,50-25,-1 0,1 24,0 1,25-25,-1-1,26 1,-26-25</inkml:trace>
  <inkml:trace contextRef="#ctx0" brushRef="#br1" timeOffset="363745.3709">15032 13097,'0'0,"0"49,24 1,-24 25,0-1,25 0,-25 26,25-1,-25-25,25 25,0-24,-25-26,0 1,0 0</inkml:trace>
  <inkml:trace contextRef="#ctx0" brushRef="#br1" timeOffset="364086.405">14932 13692,'25'-49,"25"24,-1-25,26 25,-1 1,-24-1,-1 25,-24-25,0 25,-50 0,25 25,-25 0,25 24,0-24,25 0,0 0,0-25,0 0,0 0,-1-25,1 0</inkml:trace>
  <inkml:trace contextRef="#ctx0" brushRef="#br1" timeOffset="364424.4388">15577 13196,'0'-50,"0"1,0 123,0-24,0 0,0-1,25 26,-25-26,0 1,0-1,0 1,25-50</inkml:trace>
  <inkml:trace contextRef="#ctx0" brushRef="#br1" timeOffset="364847.4811">15701 12973,'0'25,"25"24,-25 1,0-1,25 26,-25-25,0 24,25-24,0-1,-1 1,-24-1,25-24,25-25,-25 0,-1 0,1-25,0 1,0-26,0 0,-1 1,1-1,-25 25,0 1,-25-1,1 25,-1 25,0-1,25 1,-25 0,25 0,0 24,25-24,0-25,0 0,-1-25,26 25,-25-24,24-1,-24 0,0 25,0 0,-25 0,25 25,-1-25,1 25,-25 24,25-24,-25 25,25-26,-25 1,0 0,-25 0</inkml:trace>
  <inkml:trace contextRef="#ctx0" brushRef="#br1" timeOffset="366197.6161">17016 13246,'-25'0,"0"25,1-25,-1 24,0 1,0 0,0 25,1-26,24 1,24 0,1 0,0 0,0-25,24 0,-24 0,25-25,-25 0,-1-25,-24 26,0-26,25 25,-50 0,25 75,0-25,0 0,25-1,0 1,0 0,0 0,-1-25,1 25,0-25,-25-25,25 25,0-25,-1 0,-24-24,25 24,-25-25,0 25,0 50,25 0</inkml:trace>
  <inkml:trace contextRef="#ctx0" brushRef="#br1" timeOffset="366574.6538">17487 13444,'25'0,"0"0,0-25,-25 25,0-49,0 24,-25 0,0 0,0 25,0 0,25 0,-24 0,24 25,-25 0,50 25,-25-26,24 26,1-25,25 24,-25-24,0-25,-1 0,1 0,0 0,-25-25,0-24,0 24,25-25,-25 26,0-1,25 0,-1 0,26 25,-25-25,0 25,-1 0</inkml:trace>
  <inkml:trace contextRef="#ctx0" brushRef="#br1" timeOffset="367045.7009">18281 12824,'25'50,"-25"-1,0 26,25-26,-25 26,0-1,24-24,-24 24,0-24,0-1,0-24,0 25,-24-25</inkml:trace>
  <inkml:trace contextRef="#ctx0" brushRef="#br1" timeOffset="367394.7358">18182 13271,'25'-25,"-25"0,49 25,-24 0,0 0,0 25,24-25,-24 0,0 25,0-25,-1-25,-24 25,25-25</inkml:trace>
  <inkml:trace contextRef="#ctx0" brushRef="#br1" timeOffset="367749.7713">18504 13047,'0'-25,"0"1,-25 73,1 1,24-25,0 49,0-49,0 25,0-1,24-24,-24 25,25-26,-25-24,25 0,-25 0,25 0,0 0,-25-24,25 24,-1 0,1-25,0 25,0-25,0 0,-25-24,-25 24,0 25,25 0,-25 25,0-25,25 49,25-24,-25 0,50 24,-25-24,24 0,-24-25,25 0</inkml:trace>
  <inkml:trace contextRef="#ctx0" brushRef="#br1" timeOffset="368099.8063">19174 12948,'0'25,"0"24,0 26,0-1,25-24,-25 24,0 1,25-26,-1 1,-24 0,25-1,0-24,0-25</inkml:trace>
  <inkml:trace contextRef="#ctx0" brushRef="#br1" timeOffset="368136.81">19447 13395,'-25'24,"25"26,0-25,0 0,25-1,0 1,-1-25,1 0</inkml:trace>
  <inkml:trace contextRef="#ctx0" brushRef="#br1" timeOffset="368494.8458">19546 13271,'-25'0,"25"24,25 1,0 25,0-1,24 1,-24 0,-25-26,0 1,-25-25,1-25,-1 1,0-26,0 0,0 1,25-1</inkml:trace>
  <inkml:trace contextRef="#ctx0" brushRef="#br1" timeOffset="368830.8794">19695 13022,'25'-24,"0"24,-1 24,1 26,0 0,0-1,-25 26,25-26,-1 26,1-26,-25 1,0-25,-25 0</inkml:trace>
  <inkml:trace contextRef="#ctx0" brushRef="#br1" timeOffset="368865.8829">19769 13246,'50'-50,"-25"25,24 25,1 0,-25-25,24 25,-24 0,25 0</inkml:trace>
  <inkml:trace contextRef="#ctx0" brushRef="#br1" timeOffset="370390.0353">20464 13246,'0'49,"25"-24,-25 0,24 0,1 0,0-1,0 1,24 0,-24-25,0 0,25 0,-25-25,-1 0,-24 1,25-1,-25 0,25 99,-25-24,25 0,0 24,-1 0,-24-24,25 24,-25-24,25 0,-25-26,-25 26,50-100,-25 1,25-1,0 1,-1-1,1-24,0 24,0 0,-25-24,25 49,-25-24,0 24,-25 0,25 25,-25 25,25 0,-25-1,25 26,0-25,25 24,-25 1,25-25,-25 24,25-24,-1 0,1-25,0 0,0 0,0-25</inkml:trace>
  <inkml:trace contextRef="#ctx0" brushRef="#br1" timeOffset="370886.0849">21406 13444,'-24'25,"24"0,-25 0,0-1,25-24,-25 25,50 0,-25-25,25 0,0-25,-25 25,24-25,-24 25,0 25,0 25,0-25,25-1,-25 1,25 0,0-25,-25 0,25 0,-25 0,24-25,1 0,-25-24,25-1,-25 25,0-24,25 24,-25-25,25 26,-1 24</inkml:trace>
  <inkml:trace contextRef="#ctx0" brushRef="#br1" timeOffset="371218.1181">21878 13543,'0'0,"-25"0</inkml:trace>
  <inkml:trace contextRef="#ctx0" brushRef="#br1" timeOffset="393558.3519">3150 13915,'0'25,"25"0,-25 49,25 1,-25 24,25 25,-25-25,0 1,0-1,0 0,0 0,0-24,0-26,0 1,0-25</inkml:trace>
  <inkml:trace contextRef="#ctx0" brushRef="#br1" timeOffset="393913.3874">3175 14560,'25'0,"0"25,-1 0,1 0,25 0,-1-1,1 1,0-25,-1 0,1 0,-25-25,24-24,-24-1,0-24</inkml:trace>
  <inkml:trace contextRef="#ctx0" brushRef="#br1" timeOffset="394273.4234">3721 14039,'0'50,"0"0,0 24,0 25,0-24,0 24,0 0,0-24,0-1,0 0,25-49,-1 25,-24-25,25-25,0-25,25 0</inkml:trace>
  <inkml:trace contextRef="#ctx0" brushRef="#br1" timeOffset="394310.4271">3969 14684,'49'-49,"-49"24,-24 25,24 50,-25-1,0-24,25 0,0 24,25-24,-25 0,25-25,-25 0,24-25,-24 0,25 1,-25-26,25 0,-25 1</inkml:trace>
  <inkml:trace contextRef="#ctx0" brushRef="#br1" timeOffset="394672.4633">4093 14709,'0'25,"0"0,0 24,25-49,-1 0,-24 0,25 0,0-24,-25 24,25 0,-25 0,25 0,-25 0,24 0,-24-50,25 25,-25 0,25 1,-25 24,25 0</inkml:trace>
  <inkml:trace contextRef="#ctx0" brushRef="#br1" timeOffset="395063.5024">4539 14808,'25'-24,"-25"-1,25 0,-25 0,-25 0,25-24,0 24,-25 25,0 0,25 0,-24 25,24 0,-25 24,25-24,0 25,25-26,-25 1,24-25,1 0,0 0,0 0,0 0,-1 0,1 0,0 0,-25 0,25 25,-25-25,25 0,-1-50,-24 26,25-26,-25 25,25-24,-25-1,25 25,-25 25,25 25</inkml:trace>
  <inkml:trace contextRef="#ctx0" brushRef="#br1" timeOffset="395462.5423">4986 14833,'25'0,"-1"0,-24-25,25 1,0-1,-25-25,0 25,-25 1,25 24,-25 0,1 24,-1 1,25 0,-25 0,50 24,-25-24,25 0,-1 0,26 0,-25-25,24 24,-24-24,0-24,0 24,0-25,-25 0,24 0,-24 0,0 1,25-26,-25 25,25 25,-25 0</inkml:trace>
  <inkml:trace contextRef="#ctx0" brushRef="#br1" timeOffset="395809.577">5556 15056,'0'50,"0"0,0-26</inkml:trace>
  <inkml:trace contextRef="#ctx0" brushRef="#br1" timeOffset="396302.6263">6052 14089,'0'50,"25"24,-25-24,-25 49,25-25,-24 26,24-1,-25-25,0 1,25-1,-25 0,25-24,0 0,-25-26,25 1</inkml:trace>
  <inkml:trace contextRef="#ctx0" brushRef="#br1" timeOffset="396663.6624">5928 14635,'25'0,"0"0,0-25,24 25,-24 0,25-25,-1 25,-24-25</inkml:trace>
  <inkml:trace contextRef="#ctx0" brushRef="#br1" timeOffset="397055.7016">6325 14213,'-25'0,"25"50,0-1,0 26,-24-1,24 25,0-49,0 24,-25-24,25 0,0-26,25 26,-1-50,-24 0,25 0,0 0,0-25,0 25,-1 0,26-25,-25 25,0-24,24-1,-24 0,-25 0,25 0,-25 1,0-26,-25 50,0 0,25 25,-25 24,1-24,24 25,0-25,0 24,24-49,1 25,0 0,25-25,-1 25,1-50,-1 25</inkml:trace>
  <inkml:trace contextRef="#ctx0" brushRef="#br1" timeOffset="397598.7559">7268 14560,'0'0,"-25"25,0 25,0-25,1-1,-1 26,0-25,25 24,-25-24,25 0,25 25,0-50,0 24,-1-24,1 0,0-24,0-1,0 0,-1 0,1 0,-25 25,25-49,-25 24,0-25,-25 100,25-25,0 0,0 24,0-24,0 0,25 0,-25-1,25-24,-25-24,25 24</inkml:trace>
  <inkml:trace contextRef="#ctx0" brushRef="#br1" timeOffset="398142.8103">7516 14734,'0'50,"0"-26,25 26,-25-25,24 0,-24-25,25 24,-25-24,25 0</inkml:trace>
  <inkml:trace contextRef="#ctx0" brushRef="#br1" timeOffset="398505.8466">7764 14808,'0'25,"0"25,25-25,-25-25,24 0,1 0,0 0,0 0,0-25,-1 0,1 0,0 0</inkml:trace>
  <inkml:trace contextRef="#ctx0" brushRef="#br1" timeOffset="398910.8871">8062 14635,'-25'25,"25"24,0 1,25-25,-25-1,0 1,-25 25,0-50,25 25,-25-25,75-25,-25-25,24 25,1 1,-1-26,1 0,0 26,-26-1,1 0,-50 25,1 0,-1 25,0 24,-25-24,50 25,-24-25,48-1,-24 26,25-50,25 25,-1 0,1-25,0-25</inkml:trace>
  <inkml:trace contextRef="#ctx0" brushRef="#br1" timeOffset="399278.9239">8458 14660,'0'24,"0"1,0 25,25-25,25-1,-25 1,-25 0,24 25,-48-26,-1-24,0 25,25-25</inkml:trace>
  <inkml:trace contextRef="#ctx0" brushRef="#br1" timeOffset="399711.9672">9178 14684,'-25'0,"0"25,0 0,-24 0,24 0,0-1,25 26,25-25,25 0,-26-25,1 0,25 0,-25 0,-1 0,-24 0,25 49,-25-24,0-25,25-50,-25 26,25-26,0 25,-25-24,24 24,1 0,-25 25,25 25,0 0,0-25</inkml:trace>
  <inkml:trace contextRef="#ctx0" brushRef="#br1" timeOffset="400081.0041">9575 14808,'49'0,"-24"0,-25 0,0-49,-25 49,-24 25,24-25,-25 24,25-24,25 25,0 25,25-25,0-1,25-24,24 25,-24-25,-1 0</inkml:trace>
  <inkml:trace contextRef="#ctx0" brushRef="#br1" timeOffset="401383.1343">10393 14908,'25'-25,"0"0,0 0,-1-24,1-1,-25 25,0-24,0 24,-25 0,1 0,-1 25,-25 25,1 0,24 0,0 24,0-24,25 25,0-26,25 1,0-25,24 25,1-25,-25-25,24 0,1 1,0-26,-1 0,-24 1,0 24,0 25,-25 25,24 0,-24-1,25 1,-25 25,25-25,0 24,0-24,-1 0,-24 0,25-1</inkml:trace>
  <inkml:trace contextRef="#ctx0" brushRef="#br1" timeOffset="401765.1725">10740 14858,'25'-25,"-25"0,25-24,25 24,-1-25,-24 1</inkml:trace>
  <inkml:trace contextRef="#ctx0" brushRef="#br1" timeOffset="401806.1766">11112 14362,'0'0,"25"25,-25 24,25 1,-25 0,25 24,-25-24,25-1,0 1,-1-25,1 24,-25-24,25 0,-25 0</inkml:trace>
  <inkml:trace contextRef="#ctx0" brushRef="#br1" timeOffset="402207.2167">11112 14759,'25'0,"0"-25,25 25,-25 0,49 0,-24 0,24 25,-24-25,-1 0,-24 0,25-25,-26 0,-24 25,0-25,-24 1,-1 24,0 0,-25 0,26 24,-26 1,25-25,25 50,0-25,25-1,0 1,0 0,24-25,-24 25,25-25,-26 0,1-25,0 0,0-24,0 24,-25-25,24 25,-24-24,25 24,-25 25</inkml:trace>
  <inkml:trace contextRef="#ctx0" brushRef="#br1" timeOffset="402589.2549">11782 14908,'25'-25,"-25"0,25 0,0 0,-1 1,1-1,0 25,-25 25,25-25,-25 24,25 1,-1 25,-24-50,25 0,0 0,0 0,0 0</inkml:trace>
  <inkml:trace contextRef="#ctx0" brushRef="#br1" timeOffset="402961.2921">12154 14883,'0'25,"0"-1,25 1,0-25,0 0,0 0,-1-25</inkml:trace>
  <inkml:trace contextRef="#ctx0" brushRef="#br1" timeOffset="403000.296">12502 14536,'24'-25,"-48"74,24 1,0 0,0-1,0-24,24 25,-24-26,0 26,25-25,-25-25,25 25</inkml:trace>
  <inkml:trace contextRef="#ctx0" brushRef="#br1" timeOffset="403392.3352">13171 14883,'25'-25,"-25"0,25-24,-25 24,0 0,-25-25,0 50,25 0,-49 25,24 0,0 0,0 0,25 24,0-24,0 0,0 0,25-1,0 1,0-25,-1 25</inkml:trace>
  <inkml:trace contextRef="#ctx0" brushRef="#br1" timeOffset="403787.3747">13246 14932,'0'-24,"25"-1,-25-25,24 25,1 1,0 24,0 0,-25 0,25 0,-25 24,24 26,-24-25,0 0,25 24,-25-24,0-50,25 25,0-25,-25 1,25-1</inkml:trace>
  <inkml:trace contextRef="#ctx0" brushRef="#br1" timeOffset="404151.4111">13593 14808,'25'50,"-25"-25,25 0,-1-1,-24-24,25 0,-25 0,25 0,0-24,0 24,-25-25,24 0,1 0,0 0,-25 1</inkml:trace>
  <inkml:trace contextRef="#ctx0" brushRef="#br1" timeOffset="404190.415">13940 14858,'-25'25,"25"-25</inkml:trace>
  <inkml:trace contextRef="#ctx0" brushRef="#br1" timeOffset="405399.5359">14312 15007,'0'25</inkml:trace>
  <inkml:trace contextRef="#ctx0" brushRef="#br1" timeOffset="405887.5847">14337 14635,'0'49,"-25"-24,0 25,25-25,-24-1,24 26,24-25,-24-50,25 25,0-25,0 0,0 25,-25 0,25 0,-25 0,24 25,-24 0,25-25,0 25,0-25,0 0,-1 0,26 0,-25-25,0 25,-1-25,1-24,0-1,0 0</inkml:trace>
  <inkml:trace contextRef="#ctx0" brushRef="#br1" timeOffset="406271.6231">14759 14412,'0'-50,"0"75,0 24,0 1,0 24,0-24,0 0,25-1,-25 1,0-25,0-1,24 1,1-25,-25-25,25 25,-25 0,25 50,-25-50,25 0,-1-25,1 0,0 1,0-1,0 0</inkml:trace>
  <inkml:trace contextRef="#ctx0" brushRef="#br1" timeOffset="406658.6618">15106 14635,'50'0,"-50"0,0 49,-25 1,0-25,25 0,-25-1,25 26,50-25,-50-25,25-25,-1 0,26 0</inkml:trace>
  <inkml:trace contextRef="#ctx0" brushRef="#br1" timeOffset="407034.6994">15354 14436,'0'25,"0"25,-25-1,25 1,0 0,0-26,0 26,0-25,0 0,25-1,-25-24,25 0,25-24,-1-1,-24 0,25 0,-26 0,1 50,-25 25,-25-50,25 49,25-49</inkml:trace>
  <inkml:trace contextRef="#ctx0" brushRef="#br1" timeOffset="407439.7399">15949 14908,'25'0,"0"0,-25-50,25 25,0-24,-25-26,24 1,1-1,0 1,0 0,0 24,-1 0,1 25,0 1,25 24,-1 24,-24 1,0 25,0 0,-50-1,25-24,-50 25,1-1,-1-24,0 0,26 24,-26-24,25 0,25 0,25 0,0-1,0-24,24 0,1 0,-1 0,1 0,0-24,-1-1,-24 0,25-25,-25 26,-25-1,0-25,-25 50,0 25,-25-25,26 50,-1-26,0 1,25 0,0 25,0-26,0 1,25-25,24 25,-24-25,25-25,-1 0</inkml:trace>
  <inkml:trace contextRef="#ctx0" brushRef="#br1" timeOffset="407843.7803">16892 14362,'25'50,"-25"-1,0 1,0-1,-25 1,50 24,-25-24,-25 0,25-1,0 1,0-25</inkml:trace>
  <inkml:trace contextRef="#ctx0" brushRef="#br1" timeOffset="408216.8176">16867 14808,'75'0,"-26"0,-24-24,49 24,-24 0,0-25,-26 0,26 0,-50 25,-25-49,0 49,-24 24,24-24,0 25,0 0,25 0,0 0,25-1,0 1,25 0,-1 0,1 0,-1-25</inkml:trace>
  <inkml:trace contextRef="#ctx0" brushRef="#br1" timeOffset="408605.8565">17810 14387,'0'49,"-25"1,0 24,25-24,-25 0,25-1,-24-24,24 25,0-26,24 1,-24-25,25 0,0-25,25 1,-1-1,1 0,-25 0,-1 25,1 25,0-25,-25 25,0 0,0 24,0-49,25 0,0-25,24 25</inkml:trace>
  <inkml:trace contextRef="#ctx0" brushRef="#br1" timeOffset="408646.8606">18256 14709,'-25'25,"1"-25,-1 50,50-26,-25-24,24 25,1-25</inkml:trace>
  <inkml:trace contextRef="#ctx0" brushRef="#br1" timeOffset="409021.8981">18430 14660,'25'49,"-1"-24,1 0,0 24,0-24,-25 0,-25-25,0 0,25 0,-25 0,25 0</inkml:trace>
  <inkml:trace contextRef="#ctx0" brushRef="#br1" timeOffset="409648.9608">19248 14312,'0'25,"0"0,0 25,0 24,0-24,0 24,0-24,-24-1,24 1,0-25,0-1,24 26,1-50</inkml:trace>
  <inkml:trace contextRef="#ctx0" brushRef="#br1" timeOffset="410032.9992">19422 14808,'25'0,"-25"0</inkml:trace>
  <inkml:trace contextRef="#ctx0" brushRef="#br1" timeOffset="410075.0034">19745 14412,'-25'49,"25"1,-25-1,0-24,25 25,0-1,0 1,0-25,0 0,0 24,25-74,-25 1</inkml:trace>
  <inkml:trace contextRef="#ctx0" brushRef="#br1" timeOffset="410468.0427">19869 14337,'0'25,"0"25,24-1,-24 1,0 24,0-24,25-1,-25 26,25-26,-25-24,0 25,0-25,-25-25</inkml:trace>
  <inkml:trace contextRef="#ctx0" brushRef="#br1" timeOffset="410512.0471">19769 14635,'25'25,"0"-25,0 24,24 1,-24-25,25 25,-25-25,-1 0,1 0,0 0</inkml:trace>
  <inkml:trace contextRef="#ctx0" brushRef="#br1" timeOffset="410991.095">20191 14412,'-25'24,"0"26,1-25,-26 24,50 1,-25-25,25 0,25 24,-25-24,25 0,0 0,-1-1,26-24,0 0,-26-24,26-1,0 0,-26-25,1 26,0-26,-50 25,0 25,-24 25,24-25,-25 25,50 0,0 24,25-49,0 25,0 0,24 0,-24-25,25 24,-1-24,1-24</inkml:trace>
  <inkml:trace contextRef="#ctx0" brushRef="#br1" timeOffset="412423.2382">3200 15776,'-25'0,"0"25,0 24,-24-24,24 49,25 1,-25-26,25 1,25 0,-25-1,25-24,24 25,1-50,0 0,24 0,0-25,-24 0,24-25,-24 1</inkml:trace>
  <inkml:trace contextRef="#ctx0" brushRef="#br1" timeOffset="412887.2846">3597 15999,'-25'0,"-25"0,25 25,-24 0,24 24,25-24,0 0,0 0,25-1,0 1,-1-25,1 25,25-25,-25-25,-1 25,-24-25,25 1,0-26,-25 25,25 50,0-25,-25 0,25 0,-1 0,1 0,0 0,0 0,24 25,-24 0,0-1,-25 1,25 25,-25-25,25-1,-50-48,25-26</inkml:trace>
  <inkml:trace contextRef="#ctx0" brushRef="#br1" timeOffset="413282.3241">3994 15652,'0'25,"24"24,-24 1,0-1,0 26,25-26,-25 26,0-26,25 1,-25 0,0-1,25-24</inkml:trace>
  <inkml:trace contextRef="#ctx0" brushRef="#br1" timeOffset="413334.3293">3969 15999,'0'-50,"-25"26,25-1,25-25,-25 50,25 0,-1 0,26 0,0 0</inkml:trace>
  <inkml:trace contextRef="#ctx0" brushRef="#br1" timeOffset="413742.3701">4366 16272,'-25'-25,"0"25,25-25,-25-24,25 24,-25-25,25 25,25 1,-25-1,25 0,0 0,0 25,-25 25,24-25,-24 50,0-1,0 1,0-25,25-25,0-25,0 25</inkml:trace>
  <inkml:trace contextRef="#ctx0" brushRef="#br1" timeOffset="414152.4111">4614 15677,'0'24,"-25"26,25 0,0 24,0-24,25-1,-25 26,24-26,1-24,0 25,25-26</inkml:trace>
  <inkml:trace contextRef="#ctx0" brushRef="#br1" timeOffset="414553.4512">5209 15949,'-25'25,"0"-25,1 25,-1 0,0 0,25-1,0 1,25 0,0 0,-1-25,1 0,0-25,0 25,0-25,-1 0,1 25,0-24,0-1,-25 25,25 0,-1-25,-24 25,25 0,-25 25,25 0</inkml:trace>
  <inkml:trace contextRef="#ctx0" brushRef="#br1" timeOffset="414958.4917">5581 16123,'25'0,"-25"-25,0-24,0-1,-25 50,25-25,-25 25,25 0,-25 0,25 25,-24 25,24-26,24 1,1 0,0 25,0-26,0 1,-1-25,26 25,-25-25,0 0,-1 0,1-25,-25 0,0-24,0 24,0 0,25 0,-25 1,25-1,0 0,0 0,-1 25,26-25</inkml:trace>
  <inkml:trace contextRef="#ctx0" brushRef="#br1" timeOffset="418447.8406">6499 15949,'-25'0,"25"0,-25 0,-24 25,24-25,0 25,0-25,0 25,50 0,0-1,0 1,24-25,1 0,0 25,-1-25,-24 25,-25 0,-25-1,0 1,-24 0,-1-25,-24 25,24-25,1 0,24 25,50-75</inkml:trace>
  <inkml:trace contextRef="#ctx0" brushRef="#br1" timeOffset="418860.8819">6821 16073,'-25'25,"1"0,-1 0,-25 0,25-1,25 1,0 0,25 0,0-25,49-25,-24 25,25-25,-26 25,1-25,-1 1,-49-1,-24 0,-1 0,0 0,-25 25,1 0,24 0,-25-24</inkml:trace>
  <inkml:trace contextRef="#ctx0" brushRef="#br1" timeOffset="472026.1979">6300 16024,'100'-25,"24"0,0 0,0 1,0-1,0 25,-25 0,0 0</inkml:trace>
  <inkml:trace contextRef="#ctx0" brushRef="#br1" timeOffset="472431.2384">6474 16123,'50'25,"24"-50,0 0,50 0,1 25,-26-24</inkml:trace>
  <inkml:trace contextRef="#ctx0" brushRef="#br1" timeOffset="472473.2426">6028 16222,'24'25,"1"-25,0 25,0-25</inkml:trace>
  <inkml:trace contextRef="#ctx0" brushRef="#br1" timeOffset="473161.3114">7714 15329,'0'50,"0"0,0 24,0 0,-25 1,25 24,0-25,-24 26,24-26,0 0,0-24,0 0,24-1</inkml:trace>
  <inkml:trace contextRef="#ctx0" brushRef="#br1" timeOffset="473553.3506">8384 16222,'0'-74,"0"24,0-24,0 24,25-24,-25 24,25 25,-1 1,-24 24</inkml:trace>
  <inkml:trace contextRef="#ctx0" brushRef="#br1" timeOffset="473972.3925">8706 16098,'50'0,"-25"-25,0-24,-1-1,1 1,0-1,-25 25,0 0,-25 1,0 48,1 1,-1 0,25 0,-25 24,25 1,0 0,0-26,25 26,0-25,-1 0,26-1,-25-24,49-24</inkml:trace>
  <inkml:trace contextRef="#ctx0" brushRef="#br1" timeOffset="474385.4338">9178 15900,'-75'49,"51"-24,-1 25,25-1,0-24,0 0,25 0,-1 0,1-1,0-24,25 0,-26-24,1-1,0-25,0 25,-25 1,-25-26,0 25,25 0,-25 1,1 24,-1 0,0 0</inkml:trace>
  <inkml:trace contextRef="#ctx0" brushRef="#br1" timeOffset="475569.5522">9103 15801,'-24'24,"-1"1,-25 0,25 0,0 24,1 1,24 0,0-26,0 26,24-25,1 0,0 24,25-49,-1 25</inkml:trace>
  <inkml:trace contextRef="#ctx0" brushRef="#br1" timeOffset="477170.7123">9451 16222,'0'-49,"0"24,24-25,1 25,-25-24,25 24,0 25,0 0,-25 50,24-26,-24 26,0-25,25-25,-25 0,25 0,0-25,-25 25,25 0,-25 0,24 0,1 25,-25-25,25 0,0 25,-25-25,25 0,-1 0,-24 0,25 0,-25 0,25 0,-25 0,0-25,0 0,25-25,-25 26,25-1,-25 50,24-1,-24 1,0 25,0-25,25-25,-25-25,25 25,0-25,-25 25,25-25,0 25,-1 0,1 0,0 0,-25 0,25 25,0-25,-1 0,1 0,0 0,0 0,24 0,-24-25,-25 25,25-25,0 1,-25-26,-25 50,0 0,0 25,25-25,-24 25,24 24,0-24,24 0,1-25,25 25,-25-25,24 0,1-25,-25 0,24 0,-24 0,0-24,-25 24,0-25,-25 50,0 0,0 25,-24-25,24 25,25 0,0 24,0-24,25 0,0 0,-1 0,26-1,0-24,-1 0,-24-24,0-1,0 0,-1-25,-24 1,0-26,-24 1,-1 24,0 1,0 24,0 0,-24 25,24 0,0 50,0-25</inkml:trace>
  <inkml:trace contextRef="#ctx0" brushRef="#br1" timeOffset="477586.7539">11584 15478,'0'50,"0"-1,0 1,0 0,0-1,0 1,25-1,-25 1,0 0,24-1,-24 1,0-1,0-24,0 0,0 0</inkml:trace>
  <inkml:trace contextRef="#ctx0" brushRef="#br1" timeOffset="478033.7986">11584 15974,'25'-49,"-1"-1,1 0,0 1,0-1,0 1,24 24,-24 0,0 25,-25 25,25 24,-1 1,-24 0,0-1,0 1,-24-1,24-24,0 0,0 25,0-26,24-48,1 24,0-25,0 25,0 0,-1 0,1 25,0-25,0 24,0-24,-1 25,1 0,-25-25,25 25,-25-25,25 25,0-25,-25 0,25 0,-1-25,1 0</inkml:trace>
  <inkml:trace contextRef="#ctx0" brushRef="#br1" timeOffset="478458.8411">12427 15900,'50'-75,"-25"26,-1-1,1 25,0 25,-25 50,0-25,0 49,25-24,-25-1,0 1,0 0,25-26,-25 1,0 0</inkml:trace>
  <inkml:trace contextRef="#ctx0" brushRef="#br1" timeOffset="478507.846">12551 15925,'25'-25,"0"25,24-25,1 0,0 25,-1 0,1 25</inkml:trace>
  <inkml:trace contextRef="#ctx0" brushRef="#br1" timeOffset="478953.8906">13196 16321,'0'-24,"0"-26,0-24,25-1,-25-24,25-25,-25 25,25 0,24-1,-24 51,25-1,-1 50,1 0,-1 25,1 0,-25 24,-25 1,0 0,-25-1,0 1,-24-1,-1 1,0 0,26-26,-1 26,0-25,0 24</inkml:trace>
  <inkml:trace contextRef="#ctx0" brushRef="#br1" timeOffset="479002.8955">13643 16098,'74'-25,"-24"25,-26-49,26 24,-50 0,0 0,0-24,-25 49,0 25,-24-1,24 26,0-25,0 24,25 1,25-25,-25 24,25-24,25 0,-26-25,26 0,-25-25</inkml:trace>
  <inkml:trace contextRef="#ctx0" brushRef="#br1" timeOffset="479435.9388">14089 15627,'0'25,"0"24,0 1,0 0,0-1,25 1,-25-1,0 26,25-26,-50 1,25-25</inkml:trace>
  <inkml:trace contextRef="#ctx0" brushRef="#br1" timeOffset="479867.982">14089 16073,'50'-24,"-1"24,1 0,-1-25,1 25,0 0,-1 0,-24-25,0 25,-50 0,0 25,-24 0,24-25,0 24,25 26,0-25,25 0,25-1,-1 1,1 0,-1-25,1 0</inkml:trace>
  <inkml:trace contextRef="#ctx0" brushRef="#br1" timeOffset="479920.9873">15156 15999,'-25'0,"0"25,0 0,0-1,1 1,-1 0,25 0,25 0,-1-1,1 1,0-25,0 25,24-50,-24 25,25-25</inkml:trace>
  <inkml:trace contextRef="#ctx0" brushRef="#br1" timeOffset="480346.0298">15354 16049,'0'24,"-25"-24,0 25,25 0,-24 25,48-1,1-49,0 25,0-25,0 0,24 0,-24-25</inkml:trace>
  <inkml:trace contextRef="#ctx0" brushRef="#br1" timeOffset="480394.0346">15577 16173,'0'24,"-24"26,48-25,-24 0,25-25,0 24,0-24,0-24,-25 24</inkml:trace>
  <inkml:trace contextRef="#ctx0" brushRef="#br1" timeOffset="480436.0388">15875 16049,'0'49,"0"-24,0 0,25 0,-25-1,25-24,-1 25,1-25,25 0,-25 0</inkml:trace>
  <inkml:trace contextRef="#ctx0" brushRef="#br1" timeOffset="480874.0826">16173 16024,'-25'25,"-25"-1,50 1,-25 0,50 0,-25 24,25-24,0 0,24-25,1 25,-25-50,49 0,-24-24,-25 24,0-50,-1 26,-24-1,-24-24,24-1,-25 26,0-1,0-24,0 49</inkml:trace>
  <inkml:trace contextRef="#ctx0" brushRef="#br1" timeOffset="483209.3161">17314 15528,'24'0,"-24"49,0 1,0 0,25-1,-25 1,0-1,25 1,-25 0,0-26,0 26,-25-25,25 24,0-24,-25 0,1-25</inkml:trace>
  <inkml:trace contextRef="#ctx0" brushRef="#br1" timeOffset="483629.3581">17264 15875,'0'-25,"25"0,0 25,24 0,-24-24,0 24,24 0,-24 24,0-24</inkml:trace>
  <inkml:trace contextRef="#ctx0" brushRef="#br1" timeOffset="483677.3629">17562 16049,'0'-25,"25"0,-1 25,-24-25,25 0,-25 25,25 0,-25 0,25 25,0-25,-1 25</inkml:trace>
  <inkml:trace contextRef="#ctx0" brushRef="#br1" timeOffset="484105.4057">17785 16073,'25'25,"0"-25,-25 0,24-25,-24-24,0 24,25-25,0 50,-25 0,25 25,0 25,-1-25,1 24,-25 1,25-1,-25 1,0 0,0-26,-25 26,0-25,-24 0,-1 0,-24-1,-25 1,-1-50</inkml:trace>
  <inkml:trace contextRef="#ctx0" brushRef="#br1" timeOffset="485266.5218">2902 17562,'-25'-75,"25"1,25-1,-25 51,25-1,0 0,0 50,-1-25,1 49,-25-24,25 25,-25-25,25-1,0 1,-1-50,1 1,0-26,0 25,0-24,24-1,-24 50,0-25,0 50,-1-25,1 25,-25 24,25-24,-25 25,25-25,-25 24,25-24,-1-25</inkml:trace>
  <inkml:trace contextRef="#ctx0" brushRef="#br1" timeOffset="485745.5697">3696 17239,'-25'0,"25"0,-25 0,25 0,-25 0,1 25,-1-25,25 50,0-26,-25 1,50 0,-25 0,25 0,-1-1,1-24,0 0,0 0,0 25,24-25,-24 0,0 25,-25-25,25 25,-50-25,25-50,25 1,0 24,-1 0,1 0,0 25,0-25</inkml:trace>
  <inkml:trace contextRef="#ctx0" brushRef="#br1" timeOffset="486198.615">3969 16942,'0'24,"0"51,25-26,-25 26,24-1,1-24,0 24,0-49,0 25,-1-26,-24 1,25 0,0-25,-25-25</inkml:trace>
  <inkml:trace contextRef="#ctx0" brushRef="#br1" timeOffset="486634.6586">4167 17289,'-25'49,"25"-24,0 0,0 0,25 0,0-1,0 1,0-25,-1 0,1 0,-25 0,25-25,0 1,0-26,-25 0,0 26,0-1,0 0,-25 25,0 50,25-26,0 1,25 25,-25-25,25-1,24-24,-49 25,25-50,25 25,-26-24</inkml:trace>
  <inkml:trace contextRef="#ctx0" brushRef="#br1" timeOffset="486685.6637">4539 16991,'25'50,"0"-1,-25 1,25 0,-1-1,1 26,0-26,-25-24,25 25,-25-1,0 1,0-25,0 0</inkml:trace>
  <inkml:trace contextRef="#ctx0" brushRef="#br1" timeOffset="487145.7097">4564 17314,'25'-25,"0"25,-1 0,26 0,0 25,-26-1,26 1,-25 0,0 0,-25 0,25-25,-25 0</inkml:trace>
  <inkml:trace contextRef="#ctx0" brushRef="#br1" timeOffset="487194.7146">4738 17190,'24'0,"1"24,-25 1,25 0,0 0,0 0,0 24,-25-24,24 0,-24-50,25 0,-25 0,25 1,-25 24,25 0,-25 24,25-24,-1 25,1 0,0-25,0 25,0-25</inkml:trace>
  <inkml:trace contextRef="#ctx0" brushRef="#br1" timeOffset="487689.7641">5234 17338,'0'-49,"0"24,0 25,-25 0,0 25,25 0,-25-1,25 1,0 0,0 25,25-26,0 1,-25-25,25 0,-25 0,25 0,-25 0,24-25,-24-24,0 24,0 0,0 0,25 75,0 0,25-1,-26 1,26 24,-25 1,0-26,-1 26,-24-26,-24 1,-1-25,-25 24,1-24,-26 0,-24-25,25 0,-1 0,1-25,24 25,1-49,-1 24</inkml:trace>
  <inkml:trace contextRef="#ctx0" brushRef="#br1" timeOffset="497290.7241">5655 16818,'25'49,"-25"1,25-1,-25 26,25 24,-25-25,0 1,0-26,0 1,0 0,25-26,-25-24,24-24,-24-1,25-25,0 25,0 25,0 0,0 0,-1 0,1 25,0 0,0 0,-25 0,25-1,-25-24,24 25,1-25,-25 0</inkml:trace>
  <inkml:trace contextRef="#ctx0" brushRef="#br1" timeOffset="497732.7683">6077 17239,'25'-25,"-25"25,25 0,0 0,-1 0,1 25,0 0,0 0,0 0,-1 24,-24-24,0 0,-24 24,24-24,-25 0,25 25,25-50</inkml:trace>
  <inkml:trace contextRef="#ctx0" brushRef="#br1" timeOffset="498195.8146">6796 17810,'0'99,"0"-49,-24-1,24-24,-25 0,25-25,-25-25,25-25,-25-24,25-25</inkml:trace>
  <inkml:trace contextRef="#ctx0" brushRef="#br1" timeOffset="498246.8197">6697 17338,'50'-49,"-25"24,24 25,-24 0,0 25,0 0,0-1,-25 1,-25 25,25-25,0 24,0-24,0 0,0 0</inkml:trace>
  <inkml:trace contextRef="#ctx0" brushRef="#br1" timeOffset="498294.8245">7069 17611,'0'-24,"-24"24,-1-25,25-25,-25 25,25-24,25 24,-25 0</inkml:trace>
  <inkml:trace contextRef="#ctx0" brushRef="#br1" timeOffset="498750.8701">7119 17363,'50'25,"-26"-25,-24 50,0-26,-24 26,48-50,-24 0,25-25,0 25,0-49,0 24,-1 0,-24 25,25-25,-25 75,0-25,0 24,25-49,0 25,0-25,-25 0,24 0,1-25,0 0,0 1,-25-26,0 0,0 1,-25-1,25 1,-25-1,0 25,1 0,24 25,0 0</inkml:trace>
  <inkml:trace contextRef="#ctx0" brushRef="#br1" timeOffset="498802.8753">7665 17462,'49'25,"-24"-25,0 0,0 0,-1-25,1 25,-25-24</inkml:trace>
  <inkml:trace contextRef="#ctx0" brushRef="#br1" timeOffset="499262.9213">7888 17363,'-25'25,"25"-25,-25 25,25 24,0-24,0 0,25 0,0-25,-25-25,49 0</inkml:trace>
  <inkml:trace contextRef="#ctx0" brushRef="#br1" timeOffset="499311.9262">8037 17041,'-25'0,"25"49,0 1,25 0,-25-1,25 1,-1-1,1 26,0-50,0 24,0 1,-1-25,-24 0</inkml:trace>
  <inkml:trace contextRef="#ctx0" brushRef="#br1" timeOffset="499355.9306">8111 17438,'-25'-50,"25"25,0-24</inkml:trace>
  <inkml:trace contextRef="#ctx0" brushRef="#br1" timeOffset="499720.9671">8285 17314,'0'49,"0"1,49-25,-24-1,0 26,0-25,0 0,-25 0,-25-1,0-24,25-24,-25-1</inkml:trace>
  <inkml:trace contextRef="#ctx0" brushRef="#br1" timeOffset="499759.971">8781 16991,'25'25,"-25"25,24-1,1 26,-25-26,25 26,-25-26,25 1,0-1,-25-24,24 25</inkml:trace>
  <inkml:trace contextRef="#ctx0" brushRef="#br1" timeOffset="500142.0092">8781 17338,'49'-24,"1"-1,24 0,-24 25,25 0,-26 0,1 25,-50-25,0 49,-25-24,0 0,-24 0,24 0,0-1,25 26,25-25,0-25,24 0,1 0,24-25,-24 0,-25 0,-1 1,-24-26,-24 25,-26 25,25-25,-24 25,24 0,0 0,25 0</inkml:trace>
  <inkml:trace contextRef="#ctx0" brushRef="#br1" timeOffset="500507.0457">9674 17239,'-75'25,"51"0,24 0,24 24,26-24,0 0,24 0,-24-1,-1 1,-24 0,-75 0,26-25,-51 0,26 0,-26-25,50 25,-24-25,49-24</inkml:trace>
  <inkml:trace contextRef="#ctx0" brushRef="#br1" timeOffset="500881.0831">10096 16942,'24'49,"1"-24,-25 25,25 24,-25-24,-25-1,25 26,0-26,0 1,-25-25,25 24,-24-24</inkml:trace>
  <inkml:trace contextRef="#ctx0" brushRef="#br1" timeOffset="500922.0872">10021 17239,'75'-25,"-26"50,1-25,-1 50,-24-25,0 24,0-24,-25 25,0-26,0 1,0 0</inkml:trace>
  <inkml:trace contextRef="#ctx0" brushRef="#br1" timeOffset="501292.1242">10344 17190,'24'-25,"-24"-25,25 50,0 25,-25 0</inkml:trace>
  <inkml:trace contextRef="#ctx0" brushRef="#br1" timeOffset="501669.1619">10492 17462,'0'-24,"25"-1,0 0,-25 0,25 0,-25 75,25-25,-25 0,24-25,1 0,-25 0,25 0,-25 0,25-25,0 25,-25 0,24 0,-24 0,25 0,0 0,0 0,0 0,-1 25,-24-25,25 24,-25-24,25 25,-25-25,25 25,-25-25,25 25,-1-25,-24-25,25 0,0 0,-25 1</inkml:trace>
  <inkml:trace contextRef="#ctx0" brushRef="#br1" timeOffset="502068.2018">11112 17016,'0'50,"0"-1,0 26,25-26,-25 1,0-1,25-24,-25 25,25-25,0-25,0 24,24-48</inkml:trace>
  <inkml:trace contextRef="#ctx0" brushRef="#br1" timeOffset="502117.2067">11385 17314,'-24'0,"24"0,-25 49,25 1,25-50,-1 25,1-25,0 24,0-24,0-24,-1-1</inkml:trace>
  <inkml:trace contextRef="#ctx0" brushRef="#br1" timeOffset="502499.2449">11609 16966,'0'75,"-25"-26,25 1,0 24,0-24,25 0,-25-1,0 1,0-25,0-1,24-48,-24-1,25 0,0 25,0-25,24 0,-24 25,25-24,-1 24,1-25,0 0,-50 25,-25-25,-25 25,25 25,-24 0,49-25,-25 49,50-24,0 0,24 0,1 0,24-25,1 0</inkml:trace>
  <inkml:trace contextRef="#ctx0" brushRef="#br1" timeOffset="502854.2804">12452 17239,'-50'50,"26"-25,-1-1,25 26,0-25,0 0,49-1,-24 1,50-25,-26 25,1-50,24 0,-24 1,-25-26,-1-24,1 24,-50-24,25 24,-24-24,-1 24,0 25,0 25,0 0,1 25,-1 25</inkml:trace>
  <inkml:trace contextRef="#ctx0" brushRef="#br1" timeOffset="503199.3149">12948 17438,'50'-25,"-26"-25,-24 25,0-24,0 24,-24 0,24 25,-25 0,0 25,25 0,0 0,-25-1,25 1,25 0,-25 0,25 24,0-24,-1-25,26 25,-25-25</inkml:trace>
  <inkml:trace contextRef="#ctx0" brushRef="#br1" timeOffset="503532.3482">13271 17388,'24'-25,"-48"50,24 0,24 0,1-25,-25 0,50 0,-25 0,-1-25,26 25,-50 0,25 0,0 0,-25 0,24 0,1 25,-25-25,25 0,0 0,0 0,-1 0,1-25,0 25,0-25</inkml:trace>
  <inkml:trace contextRef="#ctx0" brushRef="#br1" timeOffset="503890.384">13791 17289,'0'0,"-24"0,24 25,-25-25,25 49,25-24,-25 25,24-50,-24 24,25 1,0-25,-25-25,0 1,25-1,0 0,-25 0,24 25,1-25,0 25,-25 0,25 0,0 25,-1-25,1 25,0-25,25 25,-26-25,1 0,25 0</inkml:trace>
  <inkml:trace contextRef="#ctx0" brushRef="#br1" timeOffset="504231.4181">14238 17363,'-25'25,"0"-25,25 0,-25 25,25 0,25-1,0 1,0 0,24-25,1 0,-25 0,25-25,-26-24,-24-1,25 0,-25-24,0 24,0-24,-25 24,1 26,24-1,-25 25</inkml:trace>
  <inkml:trace contextRef="#ctx0" brushRef="#br1" timeOffset="504698.4648">14808 17438,'25'24,"25"-24,-25-24,24 24,-24-25,25 0,-26 0,26 0,-25 1,0-1,-25 25,0 25,-25 24,25-24,-25 0,25 0,0-1,25 26,0-50,-1 25,1-25,0-25,0 25,0-25,-1 0,1 25,0-24,-25 24,25 24,-25-24,25 25,-25-25,25 0,-1 0,-24-25,25 1</inkml:trace>
  <inkml:trace contextRef="#ctx0" brushRef="#br1" timeOffset="505160.511">15652 17016,'0'25,"25"0,-1 24,-24 1,25 24,0 1,-25-26,25 26,0-26,-25-24,0 25,-25-25</inkml:trace>
  <inkml:trace contextRef="#ctx0" brushRef="#br1" timeOffset="505215.5165">15652 17363,'25'0,"24"0,-24 0,25 0,-1 25,1 0,-1-25,-24 25,-25-1,-25 26,25-25,25 0,-25-50</inkml:trace>
  <inkml:trace contextRef="#ctx0" brushRef="#br1" timeOffset="505654.5604">16222 16991,'25'25,"-25"25,0-1,25 1,-25-1,25 26,-1-26,1 26,-25-26,25-24</inkml:trace>
  <inkml:trace contextRef="#ctx0" brushRef="#br1" timeOffset="506435.6385">3398 17785,'0'50,"25"24,-25-24,0 49,0-25,0 25,0 1,0-26,0 0,25 1,-25-25,0-1,0 1,25-25,-25-1</inkml:trace>
  <inkml:trace contextRef="#ctx0" brushRef="#br1" timeOffset="506909.6859">3373 18355,'0'0,"25"0,0 0,25 25,-26-25,1 0,25 25,-25-25,24 0,-24-25,0 25,-25-25</inkml:trace>
  <inkml:trace contextRef="#ctx0" brushRef="#br1" timeOffset="507391.7341">3646 17983,'0'50,"0"0,0 24,25 25,-25-24,0-1,25-24,-25-1,25 1,-25-25,0 0,25-1,-1 1,-24-25,25 25,0-25,0 0,0-25,-1 25,1-25,0 1,0-1,-25-25,25 25,-25 0,-25 1,0 48,25 26,0-25,0 0,25 0,0-1,-1 1,1 0,50-25,-26 25</inkml:trace>
  <inkml:trace contextRef="#ctx0" brushRef="#br1" timeOffset="507890.784">4589 18653,'-50'-25,"50"1,-25-1,25 0,0-25,25 25,-25 25,25 0,0 0,0 25,-1 0,1 0,25 0,-25-25,-1 25,26-25,-25 0,0-25,0 25,-1-25,-24 0,0-25,-24 26,-1 48,25 26,0-25,0 25,0-26,25 1,-25 0,24 0,1 0,25-25,-25 0,24 0,-24-25,25 0,-26-25,1 26,0-26</inkml:trace>
  <inkml:trace contextRef="#ctx0" brushRef="#br1" timeOffset="508377.8327">5209 18455,'0'0,"-25"24,0 1,1 0,24 25,0-25,0-1,24 1,1 0,0 0,0-25,24 0,1 0,0 0,-26-25,26 0,-25-24,-25 24,0-25,-25 25,25 25,-25 0,0 25,1 0,-1 0,25 0,0 24,0-24,25 0,-1 0,26-25,-25 24,49-48,-24 24,-1-25</inkml:trace>
  <inkml:trace contextRef="#ctx0" brushRef="#br1" timeOffset="508430.838">5606 18479,'-25'0,"50"50,0-50,24 25,1 0,-1 0,1-1,-25 1,-25 0,-25 0,0 0,-24-25,24 24,-25-24,50 0,0-49</inkml:trace>
  <inkml:trace contextRef="#ctx0" brushRef="#br1" timeOffset="508895.8845">5953 18455,'-74'24,"49"-24,0 25,50 25,0-25,24 0,1-1,-25 1,0 0,-25 0,0 0,0-1,-25-48,25-1,25-25</inkml:trace>
  <inkml:trace contextRef="#ctx0" brushRef="#br1" timeOffset="508950.89">6152 18628,'0'25,"-25"25,0-50,25 49,25-49</inkml:trace>
  <inkml:trace contextRef="#ctx0" brushRef="#br1" timeOffset="509442.9392">6201 18604,'0'-25,"25"0,0 0,0 25,24 0,-24 0,0 0,0 25,-50 25,0-26,0 1,25 0,-25 0,50 0,0-50,0 25,24-25,-24 25,0-25,-25-24,25 24,-50 50,25-1,0 26,0-25,25-25,0 0,-1-25,1 25,0-25,0-24,0 49,-1-25,1 25,0 0,0 25,0-25,-25 24,24 26,-24 0,25-26,0 1,0 0</inkml:trace>
  <inkml:trace contextRef="#ctx0" brushRef="#br1" timeOffset="509908.9858">7392 18678,'0'25,"0"0</inkml:trace>
  <inkml:trace contextRef="#ctx0" brushRef="#br1" timeOffset="510403.0352">7367 18479,'0'-24,"25"-1,24 25,1 25,0-1,-1 1,-24 0,-25 0,0 25,0-1,0-24,0 0,0 24,-25-49,25 25,0-25</inkml:trace>
  <inkml:trace contextRef="#ctx0" brushRef="#br1" timeOffset="510462.0411">8235 18604,'-49'24,"24"1,25 0,-25-25,25 50,25-50,0 24,-1-24,1 0,0 0,0 0,0-24,-1-1,1 0,-25 0,25 0,-25 1</inkml:trace>
  <inkml:trace contextRef="#ctx0" brushRef="#br1" timeOffset="510973.0922">8384 18678,'25'25,"-25"0,25-25,-25 0,24 0,-24-25,25 0,-25 25,25-50,-25 50,25 25,0-25,-25 25,49-25,-24 0,0 0,0 0,-1-25,1 25,0-25,-25-24,-25 49,0-25,25 25,-24 0,-1 0,0 25,0-25,25 49,25 1,0-25,0 0,24-1,-24-24,0 25,0-25,-1 0,-24-25,25-24,-25 24,25 0,-25 0,25 1,0-1,24 0,-24 25,0 0,0 0</inkml:trace>
  <inkml:trace contextRef="#ctx0" brushRef="#br1" timeOffset="511433.1382">9227 18728,'-24'-25</inkml:trace>
  <inkml:trace contextRef="#ctx0" brushRef="#br1" timeOffset="564110.4054">719 12774,'25'-24,"0"24,0-25,24 0,26 0,-1 0,1 25,-1-24,0 24,1 0,-50 0,-1 0,-48 24,-26 1,-24 0,-1 25,1-26,-1 26,26-25,24 24,0-24,50 0,0 25,49-26,1 1,24 25,0-25,0 24,0 1,-24 24,-26-24,-24 0,-50-1,1 1,-26-25,-49 24,24-24,-24 0,25 0,-1-1</inkml:trace>
  <inkml:trace contextRef="#ctx0" brushRef="#br1" timeOffset="564757.4701">1786 12849,'0'-99,"-25"24,-24 1,-26-1,-24 26,-25-1,0 25,0 1,-25 48,25 1,-25 25,25 24,-25 25,50 1,25 24,-1 0,50 0,50 0,74 149,1-149,24 0,25-25,24 0,1-25,24-49,-24 0,-25-25,0-25,-50-24,0-26,-25-49,-24 0,-25-25,-25-24,0-1,-50 25,-24-24,-25 49,-25 0,-25 49,-25 26,-24 24</inkml:trace>
  <inkml:trace contextRef="#ctx0" brushRef="#br1" timeOffset="569325.9269">819 6648,'-50'0,"25"0,-49 24,24 26,-24-25,-1 49,26-24,-1 0,50 24,0-24,25 24,0-24,49-1,25 1,1-1,-1 1,0 0,0-1,-24 1,-26-1,-24 1,-25 0,-25-1,-24 1,-1-25,-24-1,-1 1,1-25,-1-25,26 1,-1-26,25-24,25-1,0-24,25-25,25 0,24 0,-24 0,24 25,1-1,-26 51,1-1,-25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31T08:10:28.0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7367 13866,'25'-25,"-50"0,25 0,-25 1,-24 24,24 0,-25-25,1 25,-1 25,25-25,-24 24,-1 1,25 25,-24-25,24 24,25 1,-25-1,25 1,25 0,0-1,-1 1,26-1,-25 1,49 0,-24-25,-1-1,1 1,0-25</inkml:trace>
  <inkml:trace contextRef="#ctx0" brushRef="#br0" timeOffset="631.0631">7541 14139,'-25'49,"25"-24,25 25,-25-26,24 1,1 0,-25 0,25 0,0 0,0-25,-1 24,1-24,0 0,0 0,-25 0,25 0,-25-24,0-26,24 0,-24 50</inkml:trace>
  <inkml:trace contextRef="#ctx0" brushRef="#br0" timeOffset="1079.1079">7937 14436,'-24'-24,"-1"-26,25 25,0 0,0 0,0-24,0 24,0 0,25 0,-1-24,-24 49,25-25,-25 25</inkml:trace>
  <inkml:trace contextRef="#ctx0" brushRef="#br0" timeOffset="1432.1429">8111 14461,'-25'0,"1"-49,24 24,0 0,-25 0,25 0,0 0,0 1,0-26,25 0,-1 26,1 24,0-25,0 25</inkml:trace>
  <inkml:trace contextRef="#ctx0" brushRef="#br0" timeOffset="2088.2085">8434 14387,'24'-25,"-24"25,25-50,-25 1,0-1,0 25,-25 0,25 25,-24 25,-1 0,0 0,25-25,-25 49,25 1,0-25,25 0,0-25,-25 0,49 0,-24-25,0 25,0-25,0 25,-1 0,1 0,0 0,-25 25,25 0,-25 0,25-1,-1 1,-24 0,25 0,-25 0,25-25,-25 0,25 0</inkml:trace>
  <inkml:trace contextRef="#ctx0" brushRef="#br0" timeOffset="2336.2336">8905 13965,'0'25,"25"24,-25 1,0 0,24 24,-24-49,0 24,25 1,-25 0,0-25,0 24</inkml:trace>
  <inkml:trace contextRef="#ctx0" brushRef="#br0" timeOffset="2551.2551">8830 14238,'25'-25,"0"0,0 25,24-25,-24 25,0 0,0-24</inkml:trace>
  <inkml:trace contextRef="#ctx0" brushRef="#br0" timeOffset="3192.3192">9302 14436,'25'-24,"-25"-1,24-25,-24 25,25-24,0-1,-25 0,25 1,0 24,-1-25,-24 26,25-1,-25 0,25 0,-25 0,25 50,-25 0,0 0,25 0,-25 24,24-24,-24 25,25-1,0-24,0 25,0-1,-1-24,1 25,-25-25,25-1,-25 1,25 0</inkml:trace>
  <inkml:trace contextRef="#ctx0" brushRef="#br0" timeOffset="3423.3423">9500 14238,'50'-25,"-25"0,-1 25,1 0,0 0,25 0,-26 0</inkml:trace>
  <inkml:trace contextRef="#ctx0" brushRef="#br0" timeOffset="3792.3792">9872 14089,'-25'0,"1"0,-1 0,25 0,0 50,25-26,-25 1,24 0,26 0,-50 0,25-25,-25 49,0-24,-25-25,25 25,-25-25,0 0,25 0,-24 0</inkml:trace>
  <inkml:trace contextRef="#ctx0" brushRef="#br0" timeOffset="4480.4477">10071 14015,'-50'0,"25"-25,0 25,25 25,0-1,25 1,0 0,0 25,25-26,-26 1,1 25,0-25,-25-1,0 1,-25-25,25 25,-25-25,25 0,25 0,0 0,0 0,0-25,24 25,-24-25,0 25,0-24,-1-1,-24 0,0 0,0-24,-24 49,24-25,-25 25,25 0,-25 25,0-25,25 49,0-24,25 25,-25-26,25 1,0 25,-1-25,-24-25,50 25,-25-25</inkml:trace>
  <inkml:trace contextRef="#ctx0" brushRef="#br0" timeOffset="4768.4766">10542 13816,'0'75,"0"-51,0 26,0 0,25-1,-25 1,25-1,-25 1,24-25,-24 24,0-24,0 25</inkml:trace>
  <inkml:trace contextRef="#ctx0" brushRef="#br0" timeOffset="4992.4992">10542 14139,'25'-50,"0"50,-25 0,24 0,26 0</inkml:trace>
  <inkml:trace contextRef="#ctx0" brushRef="#br0" timeOffset="5287.5287">10840 14064,'-50'0,"25"0,0 0,1 0,24 50,24-25,1 24,0-24,0 0,0 24,-1-24,-24 0,0 0,-24 0,24-25</inkml:trace>
  <inkml:trace contextRef="#ctx0" brushRef="#br0" timeOffset="12264.2263">7516 15156,'-25'0,"0"0,0 0,-24 0,-26 24,26-24,-1 0,1 25,24-25,-25 25,50-25,0 50,50-26,-25 1,24-25,26 50,-26-25,26 0,-26 24,1-24,-25 25,-1-26,-24 1,0 0,0 25,-24-26,-26 1,25 0,-24-25,24 0</inkml:trace>
  <inkml:trace contextRef="#ctx0" brushRef="#br0" timeOffset="12528.2527">7813 15230,'0'50,"25"-26,-25 26,0 0,25-1,-25 1,0 0,25-1,-25 1,0-1,0-24</inkml:trace>
  <inkml:trace contextRef="#ctx0" brushRef="#br0" timeOffset="12760.2758">7813 15528,'25'0,"-25"0,25-25,0 25,0 0,24 0</inkml:trace>
  <inkml:trace contextRef="#ctx0" brushRef="#br0" timeOffset="13088.3087">8136 15553,'-25'24,"25"1,25 25,0-50,0 25,-25-25,24 0,1 0,0 0,0 0,-25-25,0 0,0-25,-25 26,0-1,0 0,1 0,-1 25</inkml:trace>
  <inkml:trace contextRef="#ctx0" brushRef="#br0" timeOffset="13392.339">8508 15503,'0'0,"-25"0,0 0,1 25,24-25,-25 25,0-1,25 1,0 0,0 0,0 0,25-1,0 1,-1 0</inkml:trace>
  <inkml:trace contextRef="#ctx0" brushRef="#br0" timeOffset="13680.3677">8632 15230,'0'25,"0"0,0 24,25 1,-25 0,0-26,0 26,25-25,-25 24,24-24,-24 0,0 0</inkml:trace>
  <inkml:trace contextRef="#ctx0" brushRef="#br0" timeOffset="13815.3814">8706 15627,'25'0,"0"-25,-25 25,25 0,24-25,-24 25,0 0,0 0,0-24,-1 24</inkml:trace>
  <inkml:trace contextRef="#ctx0" brushRef="#br0" timeOffset="13992.3991">8830 15602,'25'50,"0"-25,0-25,-25 24,25 1</inkml:trace>
  <inkml:trace contextRef="#ctx0" brushRef="#br0" timeOffset="15263.5262">7714 16421,'25'-25,"-50"-25,0 50,-24-25,-1 25,1 0,-1 25,0 0,1 0,-1 0,25 24,1 1,24 0,0-1,0 1,0-1,49 1,-24 0,25-1,-1-24,1 0,-25 24,24-49,1 25</inkml:trace>
  <inkml:trace contextRef="#ctx0" brushRef="#br0" timeOffset="15527.5526">7838 16669,'0'25,"0"24,25-24,-25 25,25-26,0 1,-1 0,-24 0,25 0,25-25</inkml:trace>
  <inkml:trace contextRef="#ctx0" brushRef="#br0" timeOffset="15864.5863">8210 16867,'25'25,"-25"-25,25 0,0 25,-25-25,25 0,-25-50,0 1,0 24</inkml:trace>
  <inkml:trace contextRef="#ctx0" brushRef="#br0" timeOffset="15924.5923">8310 16743,'0'-25</inkml:trace>
  <inkml:trace contextRef="#ctx0" brushRef="#br0" timeOffset="16847.6846">8334 16867,'-24'-25,"24"-24,0 24,0 0,0 0,24 1,-24-1,25 25,-25-25,25 0,-25 25,25 0</inkml:trace>
  <inkml:trace contextRef="#ctx0" brushRef="#br0" timeOffset="17176.7175">8533 16917,'-25'-25,"25"-25,0 26,0-26,0 25,0 0,25 1,-25-1,25 0,-25 25,24-25</inkml:trace>
  <inkml:trace contextRef="#ctx0" brushRef="#br0" timeOffset="17504.7503">8731 16917,'25'-25,"-25"0,25-24,-25 24,0-25,-25 1,25 24,-25 25,0 25,25-25,0 24</inkml:trace>
  <inkml:trace contextRef="#ctx0" brushRef="#br0" timeOffset="17744.7743">8806 16867,'49'0,"-24"0,0 0,0 0,-1 0,1 0,-25 0,25 0,0 25,0 0,-25 0,25-25,-25 24,24 1,1-50</inkml:trace>
  <inkml:trace contextRef="#ctx0" brushRef="#br0" timeOffset="18007.8006">9128 16396,'25'50,"-25"-1,25 1,-25-1,25 26,-25-26,24 1,-24 0,25-1,-25-24,0 0,0 0</inkml:trace>
  <inkml:trace contextRef="#ctx0" brushRef="#br0" timeOffset="18208.8207">9103 16743,'25'0,"0"0,25 0,-26 0,26 25,-25-25,24 0</inkml:trace>
  <inkml:trace contextRef="#ctx0" brushRef="#br0" timeOffset="18559.8558">9649 16371,'0'0,"25"75,0-51,-25 26,24 24,-24-24,25 0,-25-1,25 1,-25-1,0-24,25 0,-25 0</inkml:trace>
  <inkml:trace contextRef="#ctx0" brushRef="#br0" timeOffset="18736.8734">9872 16743,'0'25,"0"0,0 24,0-24,0 0</inkml:trace>
  <inkml:trace contextRef="#ctx0" brushRef="#br0" timeOffset="18911.891">9872 16644,'25'-25,"-25"25,25 0,0 0</inkml:trace>
  <inkml:trace contextRef="#ctx0" brushRef="#br0" timeOffset="19088.9087">10046 16644,'-25'25,"25"24,0 1,25-25,0 0</inkml:trace>
  <inkml:trace contextRef="#ctx0" brushRef="#br0" timeOffset="19399.9398">10244 16421,'0'49,"-24"1,24 0,-25-26,25 26,0 0,0-26,0 26,0-25,25-25,-1 0,-24-25,25 0</inkml:trace>
  <inkml:trace contextRef="#ctx0" brushRef="#br0" timeOffset="19551.955">10393 16718,'0'50,"0"-25,-25 24,25-24,-24 0,24-25,-25 25,25-25</inkml:trace>
  <inkml:trace contextRef="#ctx0" brushRef="#br0" timeOffset="19769.9768">10517 16768,'0'50,"0"-26,0 26,0-25,0 0</inkml:trace>
  <inkml:trace contextRef="#ctx0" brushRef="#br0" timeOffset="20057.0055">10641 16371,'25'50,"-25"-1,0 26,0-26,0 26,0-26,-25 1,25 0,0-1,0-24,0 0,25-25</inkml:trace>
  <inkml:trace contextRef="#ctx0" brushRef="#br0" timeOffset="20249.0247">10790 16768,'25'25,"-25"0,0 24,0 1,25-50</inkml:trace>
  <inkml:trace contextRef="#ctx0" brushRef="#br0" timeOffset="20504.0501">10988 16371,'0'75,"0"-26,0 1,0-1,25 1,-25 0,0 24,0-24,0-26,0 26,0-25,0 0</inkml:trace>
  <inkml:trace contextRef="#ctx0" brushRef="#br0" timeOffset="20720.0718">10914 16718,'25'-24,"-25"24,25 0,-1 0,1 24,0-24,-25 0,25 25</inkml:trace>
  <inkml:trace contextRef="#ctx0" brushRef="#br0" timeOffset="20832.083">11137 16867,'0'50,"0"-25</inkml:trace>
  <inkml:trace contextRef="#ctx0" brushRef="#br0" timeOffset="20992.0989">11187 16644,'0'-25,"25"0,-25 25</inkml:trace>
  <inkml:trace contextRef="#ctx0" brushRef="#br0" timeOffset="21320.1318">11261 16818,'50'24,"-25"-24,-25 0,25 0,-1-24,-24-1,25 0,-25 0,0 0,0-24,-25 49,1 0,24 25,-25-25,25 24,-25 26,25-25,25 0,-25-1,25 1,-25 0,24 0,1-25</inkml:trace>
  <inkml:trace contextRef="#ctx0" brushRef="#br0" timeOffset="21592.1589">11559 16594,'-25'0,"0"0,25 25,0 0,0 25,25-1,0 1,0-1,0 1,-25 0,24-26,-48 26,24-50,-50 0</inkml:trace>
  <inkml:trace contextRef="#ctx0" brushRef="#br0" timeOffset="23168.3164">8210 17363,'-24'0,"-1"-25,-25 25,25 25,-24 0,-1 0,25 24,-24 1,24 25,0-26,25 50,-25-24,0-1,25 1,0-1,0 0,0-24,0 24,0-24,0 0,0-1</inkml:trace>
  <inkml:trace contextRef="#ctx0" brushRef="#br0" timeOffset="23456.3454">7739 18008,'0'0,"50"0,-26 0,1 0,0 0,-25 0,25-25,24 25</inkml:trace>
  <inkml:trace contextRef="#ctx0" brushRef="#br0" timeOffset="23608.3606">8161 18058,'25'49,"-25"1,0-75</inkml:trace>
  <inkml:trace contextRef="#ctx0" brushRef="#br0" timeOffset="23824.3822">8210 17859,'50'50,"-25"0,0-1,24-24,-24 25,25 24,-26-24,1-1,25-24,-25 25</inkml:trace>
  <inkml:trace contextRef="#ctx0" brushRef="#br0" timeOffset="24040.4038">8384 18107,'50'-49,"-26"24,1 0,0 0,0 1</inkml:trace>
  <inkml:trace contextRef="#ctx0" brushRef="#br0" timeOffset="24360.4358">8781 18132,'25'-25,"-25"25,0-74,0 49,-25 0,0 1,0-1,0 25,1 0,-1 25,0-1,0 1,25 25,0-25,0-1,0 26,25-25,25 0,-26-1,1 1,25-25</inkml:trace>
  <inkml:trace contextRef="#ctx0" brushRef="#br0" timeOffset="24736.4734">8954 18083,'-24'24,"-1"1,25 0,-25 25,75-26,-26-24,1 25,0-25,25-25,-50 1,25 24,-1-25,1-25,-25 1,0-1,0 0,-25 1,1-1,-1 1,25-1,-25 25,0 0,25 1,0 24</inkml:trace>
  <inkml:trace contextRef="#ctx0" brushRef="#br0" timeOffset="25176.5174">9525 18107,'25'-74,"0"0,-25 24,24 0,-24-24,25 24,-25 1,25 24,-25 0,25 0,-25 25,25 0,-25 25,24 0,1 25,0-1,0 1,0-1,24 1,-24 0,0 24,24-24,-24-26,0 26,0-25,0 24</inkml:trace>
  <inkml:trace contextRef="#ctx0" brushRef="#br0" timeOffset="25392.5389">9773 18033,'25'0,"0"-25,-1 25,26 0,24-25,-24 25,25 0</inkml:trace>
  <inkml:trace contextRef="#ctx0" brushRef="#br0" timeOffset="25664.5662">10195 17884,'-50'0,"1"25,24-25,25 25,25 0,-1-1,26 1,0 0,-1 0,1 0,-25-1,-25 1,0 0,-25-25,0 25,-25-25,26 25</inkml:trace>
  <inkml:trace contextRef="#ctx0" brushRef="#br0" timeOffset="26288.6286">10443 17884,'-25'-25,"-25"25,26 0,-1 0,0 0,25 50,25-25,0 24,24-24,1 25,-25-25,-1-1,1 1,-25 25,0-50,-25 0,1 0,-1 0,0 0,0 0,25-25,25 0,25 0,-1 25,1-24,-25-1,24 0,-24 0,-25 0,-25 1,0 24,1 0,-1 0,0 24,0 1,0-25,50 50,-25-25,25 24,25-24,-26-25,26 25,0-25</inkml:trace>
  <inkml:trace contextRef="#ctx0" brushRef="#br0" timeOffset="26561.6558">10790 17636,'0'75,"0"-26,25 1,0 24,-1 1,1-26,0 1,0-25,-25 24,25 1,-25-25</inkml:trace>
  <inkml:trace contextRef="#ctx0" brushRef="#br0" timeOffset="26784.6781">10765 17983,'50'-24,"-1"-1,-24 25,0 0,25 0,-1 0,1 0</inkml:trace>
  <inkml:trace contextRef="#ctx0" brushRef="#br0" timeOffset="27040.7038">11088 17884,'-50'0,"25"0,25 25,25 25,0-1,24-24,1 25,-25-26,25 1,-50 0,0 0,-25-25,0 0,-25 0</inkml:trace>
  <inkml:trace contextRef="#ctx0" brushRef="#br0" timeOffset="31017.1014">14660 17735,'-25'0,"25"25,-25-25,-25 25,26-25,-1 25,0-25,0 25,25-1,25 1,0-25,24 25,1-25,0 25</inkml:trace>
  <inkml:trace contextRef="#ctx0" brushRef="#br0" timeOffset="31153.115">14709 17934,'50'25,"-25"-1,-25 1,0 0,-25-25,0 25,-25-25,26 25,-26-25,25 0,0 0,1-25</inkml:trace>
  <inkml:trace contextRef="#ctx0" brushRef="#br0" timeOffset="31393.1389">14660 17661,'24'0,"1"-25,0 25,25 0,-26 25,1-25</inkml:trace>
  <inkml:trace contextRef="#ctx0" brushRef="#br0" timeOffset="31641.1638">15230 17760,'-50'25,"1"0,24 0,-25-1,1 1,24 25,25-25</inkml:trace>
  <inkml:trace contextRef="#ctx0" brushRef="#br0" timeOffset="31832.1829">15156 18008,'74'0,"-24"-25,24 1,-49-1,25 0,-26 0,-48 0,24 1,-50 24,25-25,-25 25,26 0,-1 0,0 25</inkml:trace>
  <inkml:trace contextRef="#ctx0" brushRef="#br0" timeOffset="32193.219">15577 17760,'-24'25,"-26"0,25 0,-24-1,24 1,0 0,0 25,50-26,0 1,0-25,24 0,26 0,-26-25,26 25,-26-24,1-1,-1 0,-49 0,0-24,-24 24,-1 25,-25-25,1 0,-1 25</inkml:trace>
  <inkml:trace contextRef="#ctx0" brushRef="#br0" timeOffset="33305.3302">17983 17760,'-24'0,"-1"0,0 0,0 0,-24 25,24-25,0 25,0-25,25 49,0-49,25 25,25 0,-1 0,1 0,-1-25,1 24,0 1,-26-25,1 25,-25 0,-25-25,-24 0,-1 0,25 0,-24 0,-1 0,25-25</inkml:trace>
  <inkml:trace contextRef="#ctx0" brushRef="#br0" timeOffset="33576.3573">17959 17686,'24'-25,"-24"25,50 0,-25 0,24 0,1 0,-25 0,24 0</inkml:trace>
  <inkml:trace contextRef="#ctx0" brushRef="#br0" timeOffset="34008.4005">18405 17785,'-50'25,"26"0,-1-1,-25 1,50 0,0 25,0-50,25 24,25 1,-26-25,26 25,24-25,-24-25,0 25,-25-25,24 25,-24-24,-25-1,0-25,0 25,-25 1,0-1,1 0,-1 0,-25 25,25 0,0 0,1 0,24 25,24 0,26-25</inkml:trace>
  <inkml:trace contextRef="#ctx0" brushRef="#br0" timeOffset="34368.4365">19000 17785,'-24'0,"-1"0,0 25,-25 0,1-25,24 24,0 1,0 25,75-25,-25-25,24 24,1-48,24 24,-24-25,-25 25,24-25,-24 0,-25 0,0-24,0 24,-25 0,-24 0,-1 25,1-24,24 24,-25 0</inkml:trace>
  <inkml:trace contextRef="#ctx0" brushRef="#br0" timeOffset="41585.1581">14263 13965,'24'0,"1"-25,0 0,0 1,25 24,-1-25,1 25,-25 0,-1 0,-24 0,0 49,-24-24,-26 25,25-25,-24 24,-1-24,25 0,25 24,-25-24,50 25,-25-50,25 25,25-25,-1 0,1-25,-1 25,26-25,-26 25,1-25</inkml:trace>
  <inkml:trace contextRef="#ctx0" brushRef="#br0" timeOffset="41968.1962">15032 13940,'-50'25,"25"-25,0 25,1 24,24-24,-25 0,25 0,25 0,-1-1,1 1,0-25,25 0,-26 0,26 0,-25-25,0 25,-1-24,1-1,-25 0,-25-25,1 50,-1-24,-25 24,25-25,1 25,-1 0,25 0</inkml:trace>
  <inkml:trace contextRef="#ctx0" brushRef="#br0" timeOffset="42337.233">15255 14114,'49'25,"-24"-25,25 0,0-25,24 25,-24-25,-1 0,-24 0,0 25,-25-49,-25 24,0 25,-24-25,-1 0,25 25,-24 0</inkml:trace>
  <inkml:trace contextRef="#ctx0" brushRef="#br0" timeOffset="44129.4125">15404 13841,'-25'25,"0"-25,25 0,-25 25,0-25,1 24,-1-24,25 25,-25 0,25 0,0 24,0-24</inkml:trace>
  <inkml:trace contextRef="#ctx0" brushRef="#br0" timeOffset="47648.7642">17909 13841,'0'50,"0"-26,0 1,0 0,0 0,0 24,0 1,0-25,0 0,0-25</inkml:trace>
  <inkml:trace contextRef="#ctx0" brushRef="#br0" timeOffset="48496.8492">18331 13816,'-25'-25,"0"25,0 0,0 0,1 0,-1 25,0 0,0-25,25 25,0 24,0-49,25 25,0 0,0 0,-1 0,26-1,-25 1,0 0,-1-25,1 25,0 0,-25-1,0-24,-25 25,0-25,1 0,-1-25,-25 25,25-24,1 24,-1-25,25 0,-25-25,50 1,-25 24,25 0,-1 0,26 1,-25-1,0 0,-1 25,1-25,-25 25,25 0</inkml:trace>
  <inkml:trace contextRef="#ctx0" brushRef="#br0" timeOffset="48920.8915">18554 13866,'-25'25,"25"-1,-25 1,0 0,1 0,-1-25,25 49,25-24,-25-25,24 0,1 0,25 0,-25-25,0 25,-1-24,1-1,0 0,0 0,-25 0,-25 1,25-1,-25 25,0 0,1 0,24 0</inkml:trace>
  <inkml:trace contextRef="#ctx0" brushRef="#br0" timeOffset="52546.2541">14908 15230,'-25'0,"0"25,0-25,0 25,1-25,-1 24,0-24,25 50,25-25,0-25,24 25,-24-25,25 25,-1-25,1 24,-25-24,-1 25,-24 0,-24-25,-1 25,-25-25,25 25,1-25</inkml:trace>
  <inkml:trace contextRef="#ctx0" brushRef="#br0" timeOffset="52842.2835">14833 15230,'25'0,"0"-25,0 25,-1 0,1-25,25 25</inkml:trace>
  <inkml:trace contextRef="#ctx0" brushRef="#br0" timeOffset="53297.3292">15329 15230,'-25'0,"1"25,-1 0,0-1,0 1,0 0,1 0,-1 0,50 0,-25-25,24 24,1-24,0 0,25 0,-26-24,26 24,0-25,-25 25,24-25,-24 0,-25 25,25-50,-50 1,25 24,-25 25,0-25,1 25,-1-25,0 25,0 0,0 25</inkml:trace>
  <inkml:trace contextRef="#ctx0" brushRef="#br0" timeOffset="63082.3076">18231 15032,'-24'24,"24"-24,-25 25,0 25,0-25,0 24,1-24,-1 25,0-1,25-24,0 0,0 0,0 0,25 24,-25-49,25 25,-1-25,26-25,-25 0,0 25,24-24,-24-1,0 0,-25 0,25 0,-50-24,0 24,0 25,0 0,1-25,-1 25,0 25,0-25,0 0,1 25</inkml:trace>
  <inkml:trace contextRef="#ctx0" brushRef="#br0" timeOffset="63570.3564">18703 15255,'-25'-25,"25"25,-50 25,26 0,-26-1,25 1,0 0,-24 0,24 0,25 0,0 24,0-49,25 25,-1-25,26 0,-25 0,25-25,-26 25,26-25,-25 1,0-1,-1 0,-24 25,25-50,-50 1,25 49,-24-25,24 25</inkml:trace>
  <inkml:trace contextRef="#ctx0" brushRef="#br0" timeOffset="73106.3099">14436 16520,'0'50,"0"-26,0 26,0-25,0 24,0-24,0 0,0 0,0 24,25-24,-25 0</inkml:trace>
  <inkml:trace contextRef="#ctx0" brushRef="#br0" timeOffset="73347.334">14982 16570,'-25'-25,"25"25,-25 0</inkml:trace>
  <inkml:trace contextRef="#ctx0" brushRef="#br0" timeOffset="73634.3627">14808 16818,'50'0,"0"0,-26 0,1 0,25 0,-25-25,-1 0,1 0,0 0,-25 1,0-1,-25 0,0 0,25 0,-24 25,-1 0,0-24,25 24</inkml:trace>
  <inkml:trace contextRef="#ctx0" brushRef="#br0" timeOffset="74114.4104">15404 16545,'0'-25,"-25"25,0 0,-25 25,26-25,-1 25,-25 24,25-24,25 0,-24 0,48 24,-24-24,25-25,0 25,0-25,24 25,-24-25,25 0,0-25,-26 0,26 25,-50-25,25-24,-25 24,0 0,0 0,-25-24,0 24,0 0,1 25,-26-25,25 25,0 0,0 0</inkml:trace>
  <inkml:trace contextRef="#ctx0" brushRef="#br0" timeOffset="74962.4954">14932 16495,'0'0,"-24"0,24 0,-25 25,0-25,25 25,-25-25,0 25,1-1,24-24,-25 25,0 0,25 25,-25-1,50 1,0-25,0-25,-1 24,26-24,0 25</inkml:trace>
  <inkml:trace contextRef="#ctx0" brushRef="#br0" timeOffset="79161.9154">18355 16421,'-24'-25,"24"25,-25 0,0 0,0 0,-24 25,24-25,0 25,0-1,25 1,-25 0,25 0,0 24,25-24,-25 0,25-25,0 0,0 25,-1-50,1 25,0 0,0-25,0 25,-25-49,0 24,0-25,0 25,0 1,0 73,0 1,0-1,0-24,0 25,0-25,0-1,0 26,24-25,-24 0,0-1,0 26,25-25</inkml:trace>
  <inkml:trace contextRef="#ctx0" brushRef="#br0" timeOffset="79865.9858">18678 16495,'-25'0,"0"0,1 25,-1 0,25-25,-25 49,0-24,0 0,25 0,-25 0,25 24,25 1,0-50,0 25,0-1,-25-24,49 0,-24 0,0 0,25 0,-26 0,1 0,-25-24,25 24,0-25,-25 25,25-50,-25 1,24-1,-48 25,24-24,-25 24,0 25,0-25,0 25,1-25,-26 25</inkml:trace>
  <inkml:trace contextRef="#ctx0" brushRef="#br0" timeOffset="83474.3464">19348 2704,'24'0,"1"-25,25 25,-1 0,26-25,24 0,0 0,25 1,0 24,25-25,0 0,0 25,0-25,-25 25,25 0,-25 0,0 0,-25 0,-25 0,1 0</inkml:trace>
  <inkml:trace contextRef="#ctx0" brushRef="#br0" timeOffset="83963.3955">19323 2580,'25'-25,"-1"25,1 0,25 0,24-25,1 25,24-25,25 25,0 0,0-25,25 25,0-24,-1 24,-24 0,1 0,23 0,-48 0,-1 0,-25-25,1 25</inkml:trace>
  <inkml:trace contextRef="#ctx0" brushRef="#br0" timeOffset="84355.4347">19745 2803,'99'0,"-25"0,25-25,25 25,0-25,0 25,0 0,0 0,-24 0,-1 0,0-24,-24 24</inkml:trace>
  <inkml:trace contextRef="#ctx0" brushRef="#br0" timeOffset="85314.5306">19149 2952,'0'25,"25"24,-25 26,0-1,0 0,0 1,0-1,0-24,0-1,0 1,0 0,25-26,-25 26,0-25,25-25</inkml:trace>
  <inkml:trace contextRef="#ctx0" brushRef="#br0" timeOffset="85522.5514">19397 3373,'0'75,"0"-50,0 24,0-24,0 25</inkml:trace>
  <inkml:trace contextRef="#ctx0" brushRef="#br0" timeOffset="85723.5715">19472 3225,'0'0</inkml:trace>
  <inkml:trace contextRef="#ctx0" brushRef="#br0" timeOffset="86458.645">19695 3299,'-25'0,"0"0,25 25,-24 0,-1-1,0 1,25 0,-25 25,25-26,-25 26,50-25,0 0,-25-25,25 0,-25 0,25-25,-25 0,24 0,-24-24,25-1,-25 25,0 75,0-1,-25-24,25 50,0-26,0-24,0 25,-24 24,24-49,0 25,0-1,-25-24,25 0,0 24,25-73,-1-1,1 0,0-25,0 1,0-26,-25 1,24 24</inkml:trace>
  <inkml:trace contextRef="#ctx0" brushRef="#br0" timeOffset="86698.669">19869 3373,'24'50,"-24"-25,0 0,0 24,25-24,0 0,-25-25,25 0,-25 25,25-50,-1 25,-24-25,25 0,-25-24</inkml:trace>
  <inkml:trace contextRef="#ctx0" brushRef="#br0" timeOffset="86850.6842">20216 3448,'0'25,"0"24,-25-24</inkml:trace>
  <inkml:trace contextRef="#ctx0" brushRef="#br0" timeOffset="86994.6986">20216 3324,'25'-25,"-1"0</inkml:trace>
  <inkml:trace contextRef="#ctx0" brushRef="#br0" timeOffset="87346.7337">20365 3423,'0'50,"0"-1,24-49,-24 0,25 0,-25 0,25-25,0 25,0-24,-25-26,24 25,-24 0,0-24,0-1,-24 25,-1 1,25-26,-25 25,0 0,25 1,-25 24</inkml:trace>
  <inkml:trace contextRef="#ctx0" brushRef="#br0" timeOffset="87554.7546">20662 3324,'0'25,"25"-1,-25 1,0 0,0 25,0-50</inkml:trace>
  <inkml:trace contextRef="#ctx0" brushRef="#br0" timeOffset="87834.7824">20811 3001,'25'25,"-25"-25,25 50,-25-25,25 49,-25-24,0-26,0 26,24-25,-24 0,25-1,-25 1,0 25,0-25</inkml:trace>
  <inkml:trace contextRef="#ctx0" brushRef="#br0" timeOffset="88042.8034">20836 3299,'0'-25,"25"25,0-25,-25 25,24 0,1-24</inkml:trace>
  <inkml:trace contextRef="#ctx0" brushRef="#br0" timeOffset="88499.8491">21158 3349,'25'24,"-25"-24,25-24,0-1,-25 0,25 0,-50 0,50 50,-25 0,24 25,-24-1,25 1,-25-1,0 1,0 0,0-1,0-24,-25 0,25 0,-49 0,24-1,0 1,-24 0,-1-25,-24-25,24 25,-24-25,-1-24,50-26</inkml:trace>
  <inkml:trace contextRef="#ctx0" brushRef="#br0" timeOffset="88658.865">20588 3076,'25'0,"-1"25,1-25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4-03T07:56:49.557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15453 9178,'75'-25,"-26"25,-49-25,25-24,-50 24,-24 0,-26 0,-24 0,-25 0,-25 1,0 24,1 24,-26 1,0 0,25 25,25-1,0 26,25-1,25 1,49-1,25 0,50 1,24-26,75 1,-25-25,50 0,24-1,25 1,-24-50,-1 25,-24-24,-1-1,-49 0,-49-25,-26 1,-49-1,-24-24,-26-1,0 1,-24 24,0 1,24 24</inkml:trace>
  <inkml:trace contextRef="#ctx0" brushRef="#br0" timeOffset="688.0688">18579 8979,'-100'-49,"1"24,-25 0,0 25,-25 0,1 0,-1 50,0-26,25 51,0-25,25 24,24 0,50 26,25-26,25 25,50 0,49-24,0-1,74-24,1-1,-1 1,25 0,0-26,-24-24,-25 0,-1-24,-74-1,-24-25,-26-24,-24-25,-25-1,-49-24,-1 0,-49 0,0 25,-50 0,25 0,0 24</inkml:trace>
  <inkml:trace contextRef="#ctx0" brushRef="#br0" timeOffset="4672.4672">769 4862,'0'-25,"-25"-25,25 25,-25-24,1-26,-1 26,0-26,25 1,-25 24,25-24,25 24,-25-24,25 0,24-1,1 26,0-1,-1 25,1 0,-25 25,-1 0,1 50,-50 0,25-1,-24 50,-1-24,0 24,0-25,25 1,-25-1,25-24,25 24,0-24,0-1,24-24,-24 0,25 0,-1-50,1 25,24-25</inkml:trace>
  <inkml:trace contextRef="#ctx0" brushRef="#br0" timeOffset="5008.5008">1463 4490,'-24'49,"-1"-24,0 0,0 24,0-24,25 0,-24 0,48 24,1-49,25 25,-1-50,-24 25,25-24,-25-26,-1 25,1 0,-25-24,-25 49,1-25,-1 25,0 0,25-25,0 0</inkml:trace>
  <inkml:trace contextRef="#ctx0" brushRef="#br0" timeOffset="5344.5344">2158 4043,'-25'-25,"0"25,-24 0,-1 25,-24 25,24-1,-24 26,24-1,25 1,1-26,-1 26,50-26,-25 1,49-1,1 1,-1-25,26-25,-1 0,1 0,-1-25,0-25,1 1,-1-1</inkml:trace>
  <inkml:trace contextRef="#ctx0" brushRef="#br0" timeOffset="5608.5608">2679 4068,'-50'0,"1"25,24 24,-25-24,1 25,24 24,0-24,0-1,25 1,25-25,0 24,24-24,-24 0,25 0,-1-25,-24 0,25 0,-25 0,0 0</inkml:trace>
  <inkml:trace contextRef="#ctx0" brushRef="#br0" timeOffset="5767.5767">2480 4440,'25'0,"0"0,25 0,-26-25,51 25,-25 0,24-25</inkml:trace>
  <inkml:trace contextRef="#ctx0" brushRef="#br0" timeOffset="6561.6561">3770 3820,'-24'50,"24"-26,-25 1,0 0,0 0</inkml:trace>
  <inkml:trace contextRef="#ctx0" brushRef="#br0" timeOffset="6808.6808">3944 4043,'-25'50,"25"-1,-25-24,25 25,-24-25,24 24,0-24,0 0,24 0,1-25,0-25</inkml:trace>
  <inkml:trace contextRef="#ctx0" brushRef="#br0" timeOffset="7143.7143">4341 4018,'-25'25,"0"0,-24 0,24 24,0-24,0 25,0-1,25-24,25 0,0 0,0 0,0-25,24 0,1 0,-25-25,24-25,-24 25,0-24,-25-1,0 25,-25 1,0-1,0 0,-24 25,24 0,0 0</inkml:trace>
  <inkml:trace contextRef="#ctx0" brushRef="#br0" timeOffset="7520.752">5209 3746,'0'49,"0"-24,-25 25,0 24,1 0,-26 1,0-1,1 1,-1-1,1 0,-1 1,0-1,25-24,-24-1,24 26,25-50</inkml:trace>
  <inkml:trace contextRef="#ctx0" brushRef="#br0" timeOffset="7776.7776">5556 3894,'-25'25,"1"0,-1 0,0 0,0-1,25-24</inkml:trace>
  <inkml:trace contextRef="#ctx0" brushRef="#br0" timeOffset="8008.8008">5755 3944,'0'74,"-25"-24,0 24,0-24,0 24,1-24,-1 0,0-26,25 1,0 0,25-25</inkml:trace>
  <inkml:trace contextRef="#ctx0" brushRef="#br0" timeOffset="8240.824">6102 3845,'0'49,"-25"1,0 24,1-24,-1 0,25-1,0 1,-25-1,25 1,0 24,0-49,0 25</inkml:trace>
  <inkml:trace contextRef="#ctx0" brushRef="#br0" timeOffset="9304.9304">769 6226,'0'-50,"0"1,0-26,0-24,0 25,0-26,0 51,0-1,25 25,-25 25,25 0,-1 50,1 0,0 24,25-24,-1 24,1-49,24 25,-24-1,24-49,-24 25,-1-25,26-25,-50 0,24-24,-24-1,-25-24,0-1,0 26,0-26,-25 26,0 24,1 0,-1 0,25 25</inkml:trace>
  <inkml:trace contextRef="#ctx0" brushRef="#br0" timeOffset="9663.9663">1811 6201,'0'-74,"0"-1,-25-24,0 0,25 0,-25 24,1 1,24 24,24 1,1-1,0 25,0 0,0 50,-1-25,1 50,-25-1,0 1,0 24,-25-24,1 0,-1 24,0-24,25-25</inkml:trace>
  <inkml:trace contextRef="#ctx0" brushRef="#br0" timeOffset="10200.0199">2084 6077,'24'-49,"-24"-1,0-24,0-1,0 1,-24-1,24 26,0 24,0 74,24-24,-24 25,25-25,0-1,0 1,0 0,24-25,-24 0,25 0,-1-25,-24-24,25-1,-26 0,26 1,-25 24,0 0,-25 50,24 0,-24 24,25 1,-25 0,0 24,25-24,-25 24,0 1,25-26,-25 1,25-1,-50-24</inkml:trace>
  <inkml:trace contextRef="#ctx0" brushRef="#br0" timeOffset="11680.1679">3522 5209,'-25'50,"25"-1,-24-24,-1 25,0-26,0 26</inkml:trace>
  <inkml:trace contextRef="#ctx0" brushRef="#br0" timeOffset="11960.1959">3696 5358,'0'49,"-25"1,25 0,-25-1,0 1,1-1,24-24,-25 0,50 25,-1-50,1-25</inkml:trace>
  <inkml:trace contextRef="#ctx0" brushRef="#br0" timeOffset="12281.228">4018 5407,'50'-24,"-25"-1,-50 25,-25 49,26-24,-26 25,0-1,1 1,24-25,25 24,0-24,25 0,24 0,1-25,0 0,-1-25,26 0,-26-24,1 24,-25-25,-1 1,-24 24,-24 0,-1 25,-25-25,25 25,-24 25,24 0</inkml:trace>
  <inkml:trace contextRef="#ctx0" brushRef="#br0" timeOffset="12594.2593">4936 5135,'0'49,"-25"26,-24-1,-1 0,0 26,1-26,-1 25,1-24,-1-1,25 1,0-1,25-24,-24-26,48 1</inkml:trace>
  <inkml:trace contextRef="#ctx0" brushRef="#br0" timeOffset="13032.3031">5209 5383,'25'24,"-50"1,25 25,-25-25,25 24,-25 1,25-1,-24 1,24-25,-25 24,25-24,0 0,0 0,0 25,0-26,0 1</inkml:trace>
  <inkml:trace contextRef="#ctx0" brushRef="#br0" timeOffset="13361.336">5556 5383,'0'74,"-25"-24,25-1,-24 1,24-1,0 1,-25 0,25-26,0 26,0-25,-25 0,25 0</inkml:trace>
  <inkml:trace contextRef="#ctx0" brushRef="#br0" timeOffset="13600.3599">5011 5283,'24'25,"-24"0,0 0</inkml:trace>
  <inkml:trace contextRef="#ctx0" brushRef="#br0" timeOffset="14456.4455">670 6796,'25'0,"24"0,1 0,-1-24,51-1,-1 0,50 0,-1-24,26-1,25 0,49-24,0 24,24 1,26-1,0 25,24-24,1 24,-26 0,26 0,-26 25,-24 0,-49 0,-26 0,-49 25,-25-25,-50-25</inkml:trace>
  <inkml:trace contextRef="#ctx0" brushRef="#br0" timeOffset="15832.5831">6548 4018,'0'-49,"25"24,0 0,25 0,-26 1,26 24,24-25,-24 25,25 0,-26 0,1 0,-1 0,1 25,-50-1,25 1,-25 25,0-1,0 1,-25 0,25 24,-25-24,-24 24,24-24,-25-1,25 1,-24-25,24 24,0-24,0 0,25 0,0-1,25-24,-25 0,25 0,0 0,-25 25,0 0,-25 0,25-25,-25 25,25-1,0 26,0-25,25 25,25-1,-1 1,26-1,-26 26,1-26,-25 51,-1-26,-24 25,-24 0,-26-24,-24 24,-1 0,-24-24,24-1,1-24,24-1,1-24</inkml:trace>
  <inkml:trace contextRef="#ctx0" brushRef="#br0" timeOffset="16337.6336">8136 3696,'74'-25,"1"25,-50 25,-25 0,0 0,-50 49,0-24,-49 24,0 0,24 1,-24-1,0 1,49-1,1-24,49-1,0-24,49 0,26-25,-1 0,25-25,26 25,-1-25,0 25,-25 0,-25-25</inkml:trace>
  <inkml:trace contextRef="#ctx0" brushRef="#br0" timeOffset="16537.6536">8136 4242,'-50'49,"26"1,-1-1,25-24,0 0,0 0,25 0,24-25,1 0</inkml:trace>
  <inkml:trace contextRef="#ctx0" brushRef="#br0" timeOffset="16745.6744">8781 4192,'49'50,"-24"-1,25 1,-1-25,1 24,0 1,-25-25,24-1,-24 26,0-25</inkml:trace>
  <inkml:trace contextRef="#ctx0" brushRef="#br0" timeOffset="16929.6928">8830 4539,'25'-49,"0"-1,0 0,49 1,-24-1,49 1,-24 24,-1 25,0-25</inkml:trace>
  <inkml:trace contextRef="#ctx0" brushRef="#br0" timeOffset="17192.7191">9674 4564,'0'-50,"-25"26,25-1,0 0,0-25,25 26,24-1,1 0,0 25,24-25</inkml:trace>
  <inkml:trace contextRef="#ctx0" brushRef="#br0" timeOffset="17353.7352">10046 4341,'-25'25,"0"-1,0 1,25 25,25-25,0-1,0-24,25 0,-1-24,1-26</inkml:trace>
  <inkml:trace contextRef="#ctx0" brushRef="#br0" timeOffset="17601.76">10443 3894,'0'50,"0"-25,0 24,25 26,-1-26,-24 1,25 0,0-1,-25 1,25-25,-25 24,0-24,0 25,-25-26</inkml:trace>
  <inkml:trace contextRef="#ctx0" brushRef="#br0" timeOffset="17832.7831">10393 4366,'25'-75,"0"50,0 1,-1-1,26 25,0 0,-26 0,26 25,0-1,-26 1,1 25,-25-25,25 24,-25-24,0 0</inkml:trace>
  <inkml:trace contextRef="#ctx0" brushRef="#br0" timeOffset="18289.8288">10790 4242,'0'-25,"0"-25,0 25,25 1,0 24,-1 0,1 24,-25 1,25 0,-25 0,0 0,-25 24,25-24,0 0,0 24,0-24,25-25,0 25,-25 0,25-25,24 0,-24 0,-25-25,25 25,0-25,-25-24,0 24,0 0,-25 0,0 25,25-25,-25 1,25 24,25-50,25 50</inkml:trace>
  <inkml:trace contextRef="#ctx0" brushRef="#br0" timeOffset="18544.8543">11336 4142,'-75'25,"51"-25,-1 25,25 25,25-26,24 26,1-25,-1 24,-49-24,0 0,0 0,-24 0,-26-25,0 24,26-24,-1 0</inkml:trace>
  <inkml:trace contextRef="#ctx0" brushRef="#br0" timeOffset="18865.8864">12154 3621,'0'50,"-25"0,-24 24,24 25,-25-24,1 24,-1-25,25 26,-24-26,24 0,0-24,0 24,1 1,24-26,0-24</inkml:trace>
  <inkml:trace contextRef="#ctx0" brushRef="#br0" timeOffset="19129.9128">12278 4217,'-74'49,"24"1,1-25,24 24,0-24,0 0,25 0,0 0,25-1,25-24,-1 0,1-24</inkml:trace>
  <inkml:trace contextRef="#ctx0" brushRef="#br0" timeOffset="19288.9287">12402 4440,'-24'25,"24"0,-25-1,0 1,50 0,24-25,-24-25,25 25,-1-49</inkml:trace>
  <inkml:trace contextRef="#ctx0" brushRef="#br0" timeOffset="19528.9527">12799 3944,'0'50,"0"-1,-25 26,25-26,0 26,0-26,-24 1,24-25,0 24,0-24,24 25,-24-50,50-25</inkml:trace>
  <inkml:trace contextRef="#ctx0" brushRef="#br0" timeOffset="19753.9752">12998 4291,'-75'25,"50"0,25 0,-24-1,24 26,24-25,1 0,0-25,0 24,24-24,1 0,0 0,-26 0</inkml:trace>
  <inkml:trace contextRef="#ctx0" brushRef="#br0" timeOffset="20129.0127">13395 4167,'-75'25,"26"-25,24 25,0 0,25-1,25 1,24 0,1 25,24-26,-24 26,-25-25,-25 24,-25-49,0 25,-24-25,-1 0,25 0,25 0,0 0</inkml:trace>
  <inkml:trace contextRef="#ctx0" brushRef="#br0" timeOffset="20249.0247">13618 4490,'0'0,"-25"-25,25 50,-25-25</inkml:trace>
  <inkml:trace contextRef="#ctx0" brushRef="#br0" timeOffset="21041.1039">14263 4142,'99'-24,"-25"48,1-24,-26 0,1 0</inkml:trace>
  <inkml:trace contextRef="#ctx0" brushRef="#br0" timeOffset="21185.1183">14287 4291,'75'25,"-1"-25,1 0,-1-25,1 25</inkml:trace>
  <inkml:trace contextRef="#ctx0" brushRef="#br0" timeOffset="23001.2999">15528 3969,'-99'0,"24"0,1 25,-26-1,26 1,0 0,49-25,50 50,24-26,26 1,24 0,25-25,-25 25,0 0,-24 24,-26-24,-24 0,-25 0,-25-1,1 1,-51 0,26 0,-26 0,1-25,-1 0</inkml:trace>
  <inkml:trace contextRef="#ctx0" brushRef="#br0" timeOffset="23177.3175">15329 3944,'75'-50,"-1"26,1-26,-26 25,26 0,-1 1,-24 24</inkml:trace>
  <inkml:trace contextRef="#ctx0" brushRef="#br0" timeOffset="23881.3879">15751 4465,'25'-50,"0"25,-1 1,1-1,25-25,-25 25,-1 25,1 0,-25 25,0 0,0 0,0 0,0 24,0-24,25-25,-25 0,25-25,24 0,-24-24,25 24,-25 25,-1 0,1 0,-25 0,25 50,-50-26,25 26,25-50,-25 0,25 0</inkml:trace>
  <inkml:trace contextRef="#ctx0" brushRef="#br0" timeOffset="24249.4247">16446 4266,'-25'0,"25"0,-25 0,25 0,-25 25,-25-25,50 50,-24-50,24 49,24-24,-24 0,50-25,-25 25,0-25,-25 0,25 25,-1-25,1 0,-25 0,25 0,-25-25,25 0,0 0,-25 0,24-24,1-1</inkml:trace>
  <inkml:trace contextRef="#ctx0" brushRef="#br0" timeOffset="24433.4431">16694 4093,'49'-50,"-49"25,25 50,-25 0,0 25,0-1,0 1,0-1,0 1,0 0,0-1,0-24,25 0</inkml:trace>
  <inkml:trace contextRef="#ctx0" brushRef="#br0" timeOffset="24641.4639">16917 4242,'-50'24,"25"1,25 0,0 25,0-50,25 24,0-24,25 25,-1-25,1-25</inkml:trace>
  <inkml:trace contextRef="#ctx0" brushRef="#br0" timeOffset="24881.4879">17115 4242,'-49'0,"49"24,0 26,24-25,1 0,25-1,-25 1,-25 0,-25 25,0-26,0-24,0 0,1 0,-1 0</inkml:trace>
  <inkml:trace contextRef="#ctx0" brushRef="#br0" timeOffset="25009.5007">17388 4440,'-25'-25,"25"25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4-03T08:08:28.750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15925 893,'198'-50,"224"26,-298-1,0 25,-25 0,-25 0,-24 0,-25 0,-50 0,-25 0,-24 0,-25 0,-25 25,-25-25,0 0,0 24,0 1,25 0,0-25,50 25,0-25,148-25,0 0,50 0,25 1,0 24,0-25,25 25,-26 0,-24 25,-24-25,-51 0,-49 24,-49-24,-26 0,-49 25,-25-25,-24 25,24-25,0 25,50-25,49 25,75-1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Financial Analysis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3B5179-061B-4CC8-8D36-1AF9ACB01F22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25DD2F-8AC1-442F-8947-930F4D9DF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867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398BB5E-758B-4352-B50C-BAE0F4D33A9B}" type="datetime1">
              <a:rPr lang="en-GB" smtClean="0"/>
              <a:t>03/04/2014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Financial Analysis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0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CCB96F4-28E7-44B8-8D1C-0DAC0DD6FB86}" type="datetime1">
              <a:rPr lang="en-GB" smtClean="0"/>
              <a:t>03/04/2014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Financial Analysis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3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Financial Analysis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5BD033D-FDC0-4A5E-9CEB-F4D225F19784}" type="datetime1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7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120</a:t>
            </a:r>
          </a:p>
          <a:p>
            <a:r>
              <a:rPr lang="en-US" dirty="0" err="1" smtClean="0"/>
              <a:t>RoCE</a:t>
            </a:r>
            <a:r>
              <a:rPr lang="en-US" dirty="0" smtClean="0"/>
              <a:t> = 195/1160</a:t>
            </a:r>
            <a:r>
              <a:rPr lang="en-US" baseline="0" dirty="0" smtClean="0"/>
              <a:t> = 16.8%</a:t>
            </a:r>
          </a:p>
          <a:p>
            <a:r>
              <a:rPr lang="en-US" baseline="0" dirty="0" smtClean="0"/>
              <a:t>GPM = 350/1250 = 28%</a:t>
            </a:r>
          </a:p>
          <a:p>
            <a:r>
              <a:rPr lang="en-US" baseline="0" dirty="0" smtClean="0"/>
              <a:t>NPM = 195/1250 = 15.6%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124 (2004)</a:t>
            </a:r>
          </a:p>
          <a:p>
            <a:r>
              <a:rPr lang="en-US" dirty="0" err="1" smtClean="0"/>
              <a:t>RoCE</a:t>
            </a:r>
            <a:r>
              <a:rPr lang="en-US" dirty="0" smtClean="0"/>
              <a:t> = 9/70 12.8%</a:t>
            </a:r>
          </a:p>
          <a:p>
            <a:r>
              <a:rPr lang="en-US" dirty="0" smtClean="0"/>
              <a:t>GPM = 15%</a:t>
            </a:r>
          </a:p>
          <a:p>
            <a:r>
              <a:rPr lang="en-US" dirty="0" smtClean="0"/>
              <a:t>NPM = 9%</a:t>
            </a:r>
          </a:p>
          <a:p>
            <a:endParaRPr lang="en-US" dirty="0" smtClean="0"/>
          </a:p>
          <a:p>
            <a:r>
              <a:rPr lang="en-US" dirty="0" smtClean="0"/>
              <a:t>2005</a:t>
            </a:r>
          </a:p>
          <a:p>
            <a:r>
              <a:rPr lang="en-US" dirty="0" err="1" smtClean="0"/>
              <a:t>RoCE</a:t>
            </a:r>
            <a:r>
              <a:rPr lang="en-US" dirty="0" smtClean="0"/>
              <a:t> = 8.75% down</a:t>
            </a:r>
          </a:p>
          <a:p>
            <a:r>
              <a:rPr lang="en-US" dirty="0" smtClean="0"/>
              <a:t>GPM = 13.3% down</a:t>
            </a:r>
          </a:p>
          <a:p>
            <a:r>
              <a:rPr lang="en-US" dirty="0" smtClean="0"/>
              <a:t>NPM = 5.8% down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Financial Analysis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304027E-6485-4B82-94AD-510022CF7B56}" type="datetime1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8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2004</a:t>
            </a:r>
          </a:p>
          <a:p>
            <a:r>
              <a:rPr lang="en-US" dirty="0" err="1" smtClean="0"/>
              <a:t>RoCE</a:t>
            </a:r>
            <a:r>
              <a:rPr lang="en-US" dirty="0" smtClean="0"/>
              <a:t> = 25/300 = 8.3%</a:t>
            </a:r>
          </a:p>
          <a:p>
            <a:r>
              <a:rPr lang="en-US" dirty="0" smtClean="0"/>
              <a:t>GPM</a:t>
            </a:r>
            <a:r>
              <a:rPr lang="en-US" baseline="0" dirty="0" smtClean="0"/>
              <a:t> = 20%</a:t>
            </a:r>
          </a:p>
          <a:p>
            <a:r>
              <a:rPr lang="en-US" baseline="0" dirty="0" smtClean="0"/>
              <a:t>NPM = 12.5%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2005</a:t>
            </a:r>
          </a:p>
          <a:p>
            <a:r>
              <a:rPr lang="en-US" baseline="0" dirty="0" err="1" smtClean="0"/>
              <a:t>RoCE</a:t>
            </a:r>
            <a:r>
              <a:rPr lang="en-US" baseline="0" dirty="0" smtClean="0"/>
              <a:t> = 5%</a:t>
            </a:r>
          </a:p>
          <a:p>
            <a:r>
              <a:rPr lang="en-US" baseline="0" dirty="0" smtClean="0"/>
              <a:t>GPM = 12.8%</a:t>
            </a:r>
          </a:p>
          <a:p>
            <a:r>
              <a:rPr lang="en-US" baseline="0" dirty="0" smtClean="0"/>
              <a:t>NPM = 6%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Financial Analysis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6CEC3A4-AE7F-4BE9-92BE-F3BD44F27CA9}" type="datetime1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9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Q16</a:t>
            </a:r>
          </a:p>
          <a:p>
            <a:r>
              <a:rPr lang="en-US" dirty="0" smtClean="0"/>
              <a:t>2004 = 1.13:1</a:t>
            </a:r>
          </a:p>
          <a:p>
            <a:r>
              <a:rPr lang="en-US" dirty="0" smtClean="0"/>
              <a:t>2005 = 0.6:1</a:t>
            </a:r>
          </a:p>
          <a:p>
            <a:endParaRPr lang="en-US" dirty="0" smtClean="0"/>
          </a:p>
          <a:p>
            <a:r>
              <a:rPr lang="en-US" dirty="0" smtClean="0"/>
              <a:t>P121</a:t>
            </a:r>
          </a:p>
          <a:p>
            <a:r>
              <a:rPr lang="en-US" dirty="0" smtClean="0"/>
              <a:t>Current = 1.07:1</a:t>
            </a:r>
          </a:p>
          <a:p>
            <a:r>
              <a:rPr lang="en-US" dirty="0" smtClean="0"/>
              <a:t>Acid test = 0.46:1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Financial Analysis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8E5313-0F12-425A-9EB7-D4CC241FE32C}" type="datetime1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2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Financial Analysis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2A7F48-3E2F-4FEE-8968-81591618EFC8}" type="datetime1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6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68"/>
            <a:ext cx="1055716" cy="148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022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1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4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8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45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01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771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3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85725"/>
            <a:ext cx="2154237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" y="85725"/>
            <a:ext cx="6310313" cy="6040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9" name="Picture 5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23438" t="36458" r="56250" b="52084"/>
          <a:stretch>
            <a:fillRect/>
          </a:stretch>
        </p:blipFill>
        <p:spPr bwMode="auto">
          <a:xfrm>
            <a:off x="0" y="6175390"/>
            <a:ext cx="1619672" cy="6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64844" t="41667" r="14063" b="46875"/>
          <a:stretch>
            <a:fillRect/>
          </a:stretch>
        </p:blipFill>
        <p:spPr bwMode="auto">
          <a:xfrm>
            <a:off x="0" y="6174221"/>
            <a:ext cx="1714480" cy="6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175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 and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72795"/>
            <a:ext cx="8229600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48438" t="27083" r="34236" b="68513"/>
          <a:stretch>
            <a:fillRect/>
          </a:stretch>
        </p:blipFill>
        <p:spPr bwMode="auto">
          <a:xfrm>
            <a:off x="0" y="6286520"/>
            <a:ext cx="2997247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4" cstate="print"/>
          <a:srcRect l="23438" t="54167" r="61719" b="40703"/>
          <a:stretch>
            <a:fillRect/>
          </a:stretch>
        </p:blipFill>
        <p:spPr bwMode="auto">
          <a:xfrm>
            <a:off x="2916226" y="6286520"/>
            <a:ext cx="2285984" cy="5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80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9" name="Picture 10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25000" t="41667" r="60938" b="45833"/>
          <a:stretch>
            <a:fillRect/>
          </a:stretch>
        </p:blipFill>
        <p:spPr bwMode="auto">
          <a:xfrm>
            <a:off x="0" y="6066251"/>
            <a:ext cx="1187624" cy="79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26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03/04/2014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596336" y="6407944"/>
            <a:ext cx="1050936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1602B8-6B44-43D9-9492-3A62EC229D4F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rtl="0" eaLnBrk="1" latinLnBrk="0" hangingPunct="1">
        <a:spcBef>
          <a:spcPct val="0"/>
        </a:spcBef>
        <a:buNone/>
        <a:defRPr kumimoji="0" sz="4800" b="1" kern="1200">
          <a:solidFill>
            <a:schemeClr val="accent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2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KS4_GEOGRAPHY_p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445250" y="66690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5B0091"/>
                </a:solidFill>
              </a:rPr>
              <a:t>© Boardworks Ltd 2007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887413" y="6654800"/>
            <a:ext cx="1116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E156DBD7-EC1E-4CFB-B910-0A20F8E1027E}" type="slidenum">
              <a:rPr lang="en-GB" altLang="en-US" sz="1000" smtClean="0">
                <a:solidFill>
                  <a:srgbClr val="5B0091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</a:rPr>
              <a:t> of 28</a:t>
            </a:r>
          </a:p>
        </p:txBody>
      </p:sp>
      <p:pic>
        <p:nvPicPr>
          <p:cNvPr id="115717" name="Picture 5" descr="back_btn_colour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85725"/>
            <a:ext cx="78136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115719" name="Picture 7" descr="next_btn_gr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0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3.emf"/><Relationship Id="rId4" Type="http://schemas.openxmlformats.org/officeDocument/2006/relationships/customXml" Target="../ink/ink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 6 – Business Finance and Accounting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Financial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6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sz="2800" dirty="0" smtClean="0"/>
              <a:t>These measure the ability of a business to pay back its short-term debts. If it can, it is said to be liquid and there is less risk that it will run out of cash to continue.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Current Ratio</a:t>
            </a:r>
          </a:p>
          <a:p>
            <a:pPr marL="109728" indent="0" algn="ctr">
              <a:buNone/>
            </a:pPr>
            <a:r>
              <a:rPr lang="en-US" sz="2800" u="sng" dirty="0" smtClean="0">
                <a:solidFill>
                  <a:srgbClr val="00B050"/>
                </a:solidFill>
              </a:rPr>
              <a:t>Current Assets</a:t>
            </a:r>
            <a:r>
              <a:rPr lang="en-US" sz="2800" dirty="0">
                <a:solidFill>
                  <a:srgbClr val="00B050"/>
                </a:solidFill>
              </a:rPr>
              <a:t>	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                      </a:t>
            </a:r>
            <a:r>
              <a:rPr lang="en-US" sz="2800" dirty="0" smtClean="0">
                <a:solidFill>
                  <a:srgbClr val="00B050"/>
                </a:solidFill>
              </a:rPr>
              <a:t>        Current Liabilities</a:t>
            </a:r>
            <a:endParaRPr lang="en-US" sz="2800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en-US" sz="2800" dirty="0" smtClean="0"/>
              <a:t>Expressed as a ratio = ?</a:t>
            </a:r>
            <a:r>
              <a:rPr lang="en-US" sz="2800" b="1" dirty="0" smtClean="0">
                <a:solidFill>
                  <a:srgbClr val="FF0000"/>
                </a:solidFill>
              </a:rPr>
              <a:t>:1</a:t>
            </a:r>
          </a:p>
          <a:p>
            <a:pPr marL="109728" indent="0">
              <a:buNone/>
            </a:pPr>
            <a:r>
              <a:rPr lang="en-US" sz="2800" dirty="0" smtClean="0"/>
              <a:t>e.g. 200/100 = 2</a:t>
            </a:r>
            <a:r>
              <a:rPr lang="en-US" sz="2800" dirty="0" smtClean="0">
                <a:solidFill>
                  <a:srgbClr val="FF0000"/>
                </a:solidFill>
              </a:rPr>
              <a:t>:1. </a:t>
            </a:r>
            <a:r>
              <a:rPr lang="en-US" sz="2800" dirty="0" smtClean="0"/>
              <a:t>For every $1 of money owed, the business has $2 to cover/pay it. If it had to, it would be left with $2 to continue operating. Businesses aim for between 1.5 and 2</a:t>
            </a:r>
            <a:r>
              <a:rPr lang="en-US" sz="2800" dirty="0" smtClean="0">
                <a:solidFill>
                  <a:srgbClr val="FF0000"/>
                </a:solidFill>
              </a:rPr>
              <a:t> :1</a:t>
            </a:r>
          </a:p>
          <a:p>
            <a:pPr marL="109728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Page 121</a:t>
            </a:r>
          </a:p>
          <a:p>
            <a:pPr marL="109728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sz="2800" dirty="0" smtClean="0"/>
              <a:t>The current ratio assumes that ALL stock (a current asset) will be sold, which may not always happen.</a:t>
            </a:r>
          </a:p>
          <a:p>
            <a:pPr marL="109728" indent="0">
              <a:buNone/>
            </a:pPr>
            <a:endParaRPr lang="en-US" sz="2800" dirty="0" smtClean="0"/>
          </a:p>
          <a:p>
            <a:pPr marL="624078" indent="-514350">
              <a:buFont typeface="+mj-lt"/>
              <a:buAutoNum type="arabicPeriod" startAt="2"/>
            </a:pPr>
            <a:r>
              <a:rPr lang="en-US" sz="2800" dirty="0" smtClean="0"/>
              <a:t>Acid Test Ratio</a:t>
            </a:r>
          </a:p>
          <a:p>
            <a:pPr marL="109728" indent="0" algn="ctr">
              <a:buNone/>
            </a:pPr>
            <a:r>
              <a:rPr lang="en-US" sz="2800" u="sng" dirty="0" smtClean="0">
                <a:solidFill>
                  <a:srgbClr val="00B050"/>
                </a:solidFill>
              </a:rPr>
              <a:t>Current Assets - Stock</a:t>
            </a:r>
            <a:r>
              <a:rPr lang="en-US" sz="2800" dirty="0">
                <a:solidFill>
                  <a:srgbClr val="00B050"/>
                </a:solidFill>
              </a:rPr>
              <a:t>	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                      </a:t>
            </a:r>
            <a:r>
              <a:rPr lang="en-US" sz="2800" dirty="0" smtClean="0">
                <a:solidFill>
                  <a:srgbClr val="00B050"/>
                </a:solidFill>
              </a:rPr>
              <a:t>            Current Liabilities</a:t>
            </a:r>
            <a:endParaRPr lang="en-US" sz="2800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en-US" sz="2800" dirty="0" smtClean="0"/>
              <a:t>Expressed as a ratio = ?</a:t>
            </a:r>
            <a:r>
              <a:rPr lang="en-US" sz="2800" b="1" dirty="0" smtClean="0">
                <a:solidFill>
                  <a:srgbClr val="FF0000"/>
                </a:solidFill>
              </a:rPr>
              <a:t>:1</a:t>
            </a:r>
          </a:p>
          <a:p>
            <a:pPr marL="109728" indent="0">
              <a:buNone/>
            </a:pPr>
            <a:r>
              <a:rPr lang="en-US" sz="2800" dirty="0" smtClean="0"/>
              <a:t>e.g. 200-125/100 = 0.75</a:t>
            </a:r>
            <a:r>
              <a:rPr lang="en-US" sz="2800" dirty="0" smtClean="0">
                <a:solidFill>
                  <a:srgbClr val="FF0000"/>
                </a:solidFill>
              </a:rPr>
              <a:t>:1. </a:t>
            </a:r>
            <a:r>
              <a:rPr lang="en-US" sz="2800" dirty="0" smtClean="0"/>
              <a:t>For every $1 of money owed, the business only has $0.75 to cover/pay it. It would not be able to cover the debt, and would certainly run out of cash to continue.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Page 121</a:t>
            </a:r>
          </a:p>
          <a:p>
            <a:pPr marL="109728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Increase cash inflow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Increase sales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Raise price (for inelastic products)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Chase debtors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109728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Reduce cash outflow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Reduce costs (cheaper suppliers, premises etc.)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Delay payments to creditors (credit agreements)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liquidity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Page 121, activity 7.7 parts a) and b)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Page 124, question 16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73440" y="1991160"/>
              <a:ext cx="4331160" cy="80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4080" y="1981800"/>
                <a:ext cx="4349880" cy="8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53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Helps stakeholders better understand the financial performance of the business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May make it easier to obtain finance or attract shareholders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Often encourages managers to run the business better.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Ratios are based on past results – no guarantee of future performance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Using data from too far in the past will be misleading as the value of money has changed (inflation)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Difficult to compare between businesses as they may use slightly different calculations in their accounts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82187"/>
              </p:ext>
            </p:extLst>
          </p:nvPr>
        </p:nvGraphicFramePr>
        <p:xfrm>
          <a:off x="179512" y="1651263"/>
          <a:ext cx="8856984" cy="357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46861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Paper 1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Paper 2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05977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June 2013,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Paper 13, Question 2 a), b) and e)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 ‘13, P12, Q4 a, b, c, e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 ‘13, P11, Q4 b, e</a:t>
                      </a:r>
                    </a:p>
                    <a:p>
                      <a:endParaRPr lang="en-US" sz="1800" baseline="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Nov ‘12, P13, Q2 a, b, c, d, e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Nov ’12, P12, Q3 a, c, d, e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Nov’12, P11 Q3 a, b, c, d, e</a:t>
                      </a:r>
                    </a:p>
                    <a:p>
                      <a:endParaRPr lang="en-US" sz="18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Jun’12, P13, Q3 b, c, d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Jun’12,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P11 Q4 b, c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June 2013, Paper 23, Question  3 a) and b)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 ’13, P22, Q3 a, b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 ‘13, P21, Q3 b</a:t>
                      </a:r>
                    </a:p>
                    <a:p>
                      <a:endParaRPr lang="en-US" sz="1800" b="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Nov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‘12, P21, Q4 b</a:t>
                      </a:r>
                    </a:p>
                    <a:p>
                      <a:endParaRPr lang="en-US" sz="1800" b="0" baseline="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1800" b="0" baseline="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1800" b="0" baseline="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 ‘12, P23, Q5 b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Jun ‘12, P22, Q1 b and Q3 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Exam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Nov ‘12, P13, </a:t>
            </a:r>
            <a:r>
              <a:rPr lang="en-US" dirty="0" smtClean="0"/>
              <a:t>Q2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9" y="1008448"/>
            <a:ext cx="8625271" cy="58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77971"/>
          <a:stretch/>
        </p:blipFill>
        <p:spPr bwMode="auto">
          <a:xfrm>
            <a:off x="1" y="4129866"/>
            <a:ext cx="9144000" cy="13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4"/>
          <a:stretch/>
        </p:blipFill>
        <p:spPr bwMode="auto">
          <a:xfrm>
            <a:off x="-23686" y="-8325"/>
            <a:ext cx="9167686" cy="362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8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9"/>
          <a:stretch/>
        </p:blipFill>
        <p:spPr bwMode="auto">
          <a:xfrm>
            <a:off x="1" y="2042274"/>
            <a:ext cx="9144000" cy="481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" y="1196752"/>
            <a:ext cx="9079730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Interpret </a:t>
            </a:r>
            <a:r>
              <a:rPr lang="en-US" sz="2800" dirty="0"/>
              <a:t>the </a:t>
            </a:r>
            <a:r>
              <a:rPr lang="en-US" sz="2800" dirty="0" smtClean="0"/>
              <a:t>performance </a:t>
            </a:r>
            <a:r>
              <a:rPr lang="en-US" sz="2800" dirty="0"/>
              <a:t>of a business by using simple accounting </a:t>
            </a:r>
            <a:r>
              <a:rPr lang="en-US" sz="2800" dirty="0" smtClean="0"/>
              <a:t>ratios.</a:t>
            </a:r>
          </a:p>
          <a:p>
            <a:endParaRPr lang="en-US" sz="2800" dirty="0"/>
          </a:p>
          <a:p>
            <a:r>
              <a:rPr lang="en-US" sz="2800" dirty="0" smtClean="0"/>
              <a:t>Recommend possible solutions to improving business financial performance</a:t>
            </a:r>
            <a:r>
              <a:rPr lang="en-US" sz="2800" dirty="0"/>
              <a:t>	</a:t>
            </a:r>
          </a:p>
          <a:p>
            <a:pPr marL="10972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Nov ‘12, P13, </a:t>
            </a:r>
            <a:r>
              <a:rPr lang="en-US" dirty="0" smtClean="0"/>
              <a:t>Q2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1504"/>
            <a:ext cx="9188725" cy="68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4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68760"/>
            <a:ext cx="916940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Nov ‘12, P13, </a:t>
            </a:r>
            <a:r>
              <a:rPr lang="en-US" dirty="0" smtClean="0"/>
              <a:t>Q2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" y="8323"/>
            <a:ext cx="9162555" cy="684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4" y="849834"/>
            <a:ext cx="9170873" cy="517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9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Jun ‘13, P23</a:t>
            </a:r>
            <a:r>
              <a:rPr lang="en-US" dirty="0"/>
              <a:t>, </a:t>
            </a:r>
            <a:r>
              <a:rPr lang="en-US" dirty="0" smtClean="0"/>
              <a:t>Q3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6" y="1124744"/>
            <a:ext cx="8980618" cy="575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3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Jun ‘13, P23, Q3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667"/>
            <a:ext cx="9144000" cy="601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640" y="1357200"/>
              <a:ext cx="8251560" cy="4635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80" y="1347840"/>
                <a:ext cx="8270280" cy="46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6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0" y="0"/>
            <a:ext cx="8260538" cy="69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8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Jun ‘13, P23, Q3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1564"/>
            <a:ext cx="8139988" cy="608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69824"/>
            <a:ext cx="3099504" cy="17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1280" y="1321560"/>
              <a:ext cx="8957160" cy="5447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20" y="1312200"/>
                <a:ext cx="8975880" cy="54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9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Jun ‘13, P23, Q3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1564"/>
            <a:ext cx="8139988" cy="608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82" y="2132856"/>
            <a:ext cx="474292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73560" y="875160"/>
              <a:ext cx="5224320" cy="574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4200" y="865800"/>
                <a:ext cx="5243040" cy="57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23200" y="1303560"/>
              <a:ext cx="6715440" cy="2286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840" y="1294200"/>
                <a:ext cx="6734160" cy="23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49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5" y="0"/>
            <a:ext cx="79130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43720" y="285840"/>
              <a:ext cx="491400" cy="62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4360" y="276480"/>
                <a:ext cx="51012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1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Look at the case study on page 118.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Think about the bullet-point questions and be prepared to explain your thoughts…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Freshfoods</a:t>
            </a:r>
            <a:r>
              <a:rPr lang="en-US" dirty="0" smtClean="0"/>
              <a:t> and </a:t>
            </a:r>
            <a:r>
              <a:rPr lang="en-US" dirty="0" err="1" smtClean="0"/>
              <a:t>Foodstore</a:t>
            </a:r>
            <a:r>
              <a:rPr lang="en-US" dirty="0" smtClean="0"/>
              <a:t> PLC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Financial performance and strength cannot be judged by looking at standalone figures.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Ratio analysis involves comparing figures over time, between different businesses in an industry or simply between different sections of the accounts.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Return on Capital Employed (</a:t>
            </a:r>
            <a:r>
              <a:rPr lang="en-US" dirty="0" err="1" smtClean="0"/>
              <a:t>RoCE</a:t>
            </a:r>
            <a:r>
              <a:rPr lang="en-US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109728" indent="0" algn="ctr">
              <a:buNone/>
            </a:pPr>
            <a:r>
              <a:rPr lang="en-US" u="sng" dirty="0" smtClean="0">
                <a:solidFill>
                  <a:srgbClr val="00B0F0"/>
                </a:solidFill>
              </a:rPr>
              <a:t>Net/Operating Profit</a:t>
            </a:r>
            <a:r>
              <a:rPr lang="en-US" dirty="0" smtClean="0">
                <a:solidFill>
                  <a:srgbClr val="00B0F0"/>
                </a:solidFill>
              </a:rPr>
              <a:t>	x100%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Capital Employed</a:t>
            </a:r>
          </a:p>
          <a:p>
            <a:pPr marL="109728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109728" indent="0">
              <a:buNone/>
            </a:pPr>
            <a:r>
              <a:rPr lang="en-US" b="1" dirty="0" smtClean="0"/>
              <a:t>Page 119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The higher the result, the more successful the business is at earning profit from the money used in the business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en-US" dirty="0" smtClean="0"/>
              <a:t>Gross Profit Margin</a:t>
            </a:r>
          </a:p>
          <a:p>
            <a:pPr marL="624078" indent="-514350">
              <a:buFont typeface="+mj-lt"/>
              <a:buAutoNum type="arabicPeriod" startAt="2"/>
            </a:pPr>
            <a:endParaRPr lang="en-US" dirty="0"/>
          </a:p>
          <a:p>
            <a:pPr marL="109728" indent="0" algn="ctr">
              <a:buNone/>
            </a:pPr>
            <a:r>
              <a:rPr lang="en-US" u="sng" dirty="0" smtClean="0">
                <a:solidFill>
                  <a:srgbClr val="00B0F0"/>
                </a:solidFill>
              </a:rPr>
              <a:t>Gross Profit</a:t>
            </a:r>
            <a:r>
              <a:rPr lang="en-US" dirty="0" smtClean="0">
                <a:solidFill>
                  <a:srgbClr val="00B0F0"/>
                </a:solidFill>
              </a:rPr>
              <a:t>	x100%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Sales Revenue</a:t>
            </a:r>
          </a:p>
          <a:p>
            <a:pPr marL="109728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109728" indent="0">
              <a:buNone/>
            </a:pPr>
            <a:r>
              <a:rPr lang="en-US" b="1" dirty="0" smtClean="0"/>
              <a:t>Page 120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Shows how much profit is earned through sales on every $ spent producing each unit – the higher the better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Can increase if price increases or if costs decrease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en-US" dirty="0" smtClean="0"/>
              <a:t>Net Profit Margin</a:t>
            </a:r>
          </a:p>
          <a:p>
            <a:pPr marL="624078" indent="-514350">
              <a:buFont typeface="+mj-lt"/>
              <a:buAutoNum type="arabicPeriod" startAt="2"/>
            </a:pPr>
            <a:endParaRPr lang="en-US" dirty="0"/>
          </a:p>
          <a:p>
            <a:pPr marL="109728" indent="0" algn="ctr">
              <a:buNone/>
            </a:pPr>
            <a:r>
              <a:rPr lang="en-US" u="sng" dirty="0" smtClean="0">
                <a:solidFill>
                  <a:srgbClr val="00B0F0"/>
                </a:solidFill>
              </a:rPr>
              <a:t>Net Profit</a:t>
            </a:r>
            <a:r>
              <a:rPr lang="en-US" dirty="0" smtClean="0">
                <a:solidFill>
                  <a:srgbClr val="00B0F0"/>
                </a:solidFill>
              </a:rPr>
              <a:t>	x100%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Sales Revenue</a:t>
            </a:r>
          </a:p>
          <a:p>
            <a:pPr marL="109728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109728" indent="0">
              <a:buNone/>
            </a:pPr>
            <a:r>
              <a:rPr lang="en-US" b="1" dirty="0" smtClean="0"/>
              <a:t>Page 120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Shows how much profit is earned through sales on every $ spent on producing each unit </a:t>
            </a:r>
            <a:r>
              <a:rPr lang="en-US" dirty="0" smtClean="0">
                <a:solidFill>
                  <a:srgbClr val="FF0000"/>
                </a:solidFill>
              </a:rPr>
              <a:t>AND running the business as a whole (overheads)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Can increase if price increases or if costs decrease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Page 124, question 12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1200" y="1267920"/>
              <a:ext cx="8492400" cy="4010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840" y="1258560"/>
                <a:ext cx="8511120" cy="40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3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3920" y="616320"/>
              <a:ext cx="7081560" cy="5831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60" y="606960"/>
                <a:ext cx="7100280" cy="58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26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FFC000"/>
      </a:dk1>
      <a:lt1>
        <a:sysClr val="window" lastClr="FFFFFF"/>
      </a:lt1>
      <a:dk2>
        <a:srgbClr val="000000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ardworks">
  <a:themeElements>
    <a:clrScheme name="Boardwor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ardwork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ardwor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wor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wor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5353</TotalTime>
  <Words>666</Words>
  <Application>Microsoft Office PowerPoint</Application>
  <PresentationFormat>On-screen Show (4:3)</PresentationFormat>
  <Paragraphs>162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Concourse</vt:lpstr>
      <vt:lpstr>Boardworks</vt:lpstr>
      <vt:lpstr>Unit 6 – Business Finance and Accounting</vt:lpstr>
      <vt:lpstr>Aims</vt:lpstr>
      <vt:lpstr>Freshfoods and Foodstore PLC</vt:lpstr>
      <vt:lpstr>Financial Analysis</vt:lpstr>
      <vt:lpstr>Performance Ratios</vt:lpstr>
      <vt:lpstr>Performance Ratios</vt:lpstr>
      <vt:lpstr>Performance Ratios</vt:lpstr>
      <vt:lpstr>Activities</vt:lpstr>
      <vt:lpstr>PowerPoint Presentation</vt:lpstr>
      <vt:lpstr>Liquidity Ratios</vt:lpstr>
      <vt:lpstr>Liquidity Ratios</vt:lpstr>
      <vt:lpstr>Improving liquidity</vt:lpstr>
      <vt:lpstr>Activities</vt:lpstr>
      <vt:lpstr>Evaluation</vt:lpstr>
      <vt:lpstr>Past Exam Questions</vt:lpstr>
      <vt:lpstr>Nov ‘12, P13, Q2</vt:lpstr>
      <vt:lpstr>PowerPoint Presentation</vt:lpstr>
      <vt:lpstr>PowerPoint Presentation</vt:lpstr>
      <vt:lpstr>PowerPoint Presentation</vt:lpstr>
      <vt:lpstr>Nov ‘12, P13, Q2</vt:lpstr>
      <vt:lpstr>PowerPoint Presentation</vt:lpstr>
      <vt:lpstr>Nov ‘12, P13, Q2</vt:lpstr>
      <vt:lpstr>PowerPoint Presentation</vt:lpstr>
      <vt:lpstr>Jun ‘13, P23, Q3</vt:lpstr>
      <vt:lpstr>Jun ‘13, P23, Q3</vt:lpstr>
      <vt:lpstr>PowerPoint Presentation</vt:lpstr>
      <vt:lpstr>Jun ‘13, P23, Q3</vt:lpstr>
      <vt:lpstr>Jun ‘13, P23, Q3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Prebble</dc:creator>
  <cp:lastModifiedBy>M Prebble</cp:lastModifiedBy>
  <cp:revision>185</cp:revision>
  <cp:lastPrinted>2014-03-27T09:41:02Z</cp:lastPrinted>
  <dcterms:created xsi:type="dcterms:W3CDTF">2011-09-05T09:56:21Z</dcterms:created>
  <dcterms:modified xsi:type="dcterms:W3CDTF">2014-04-03T08:17:29Z</dcterms:modified>
</cp:coreProperties>
</file>